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7" r:id="rId4"/>
    <p:sldMasterId id="2147483758" r:id="rId5"/>
    <p:sldMasterId id="21474837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5143500" cx="9144000"/>
  <p:notesSz cx="6858000" cy="9144000"/>
  <p:embeddedFontLst>
    <p:embeddedFont>
      <p:font typeface="Nunito"/>
      <p:regular r:id="rId23"/>
      <p:bold r:id="rId24"/>
      <p:italic r:id="rId25"/>
      <p:boldItalic r:id="rId26"/>
    </p:embeddedFont>
    <p:embeddedFont>
      <p:font typeface="Instrument Sans SemiBold"/>
      <p:regular r:id="rId27"/>
      <p:bold r:id="rId28"/>
      <p:italic r:id="rId29"/>
      <p:boldItalic r:id="rId30"/>
    </p:embeddedFont>
    <p:embeddedFont>
      <p:font typeface="Instrument Sans Medium"/>
      <p:regular r:id="rId31"/>
      <p:bold r:id="rId32"/>
      <p:italic r:id="rId33"/>
      <p:boldItalic r:id="rId34"/>
    </p:embeddedFont>
    <p:embeddedFont>
      <p:font typeface="Instrument Sans"/>
      <p:regular r:id="rId35"/>
      <p:bold r:id="rId36"/>
      <p:italic r:id="rId37"/>
      <p:boldItalic r:id="rId38"/>
    </p:embeddedFont>
    <p:embeddedFont>
      <p:font typeface="Helvetica Neue"/>
      <p:regular r:id="rId39"/>
      <p:bold r:id="rId40"/>
      <p:italic r:id="rId41"/>
      <p:boldItalic r:id="rId42"/>
    </p:embeddedFont>
    <p:embeddedFont>
      <p:font typeface="Helvetica Neue Light"/>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42" Type="http://schemas.openxmlformats.org/officeDocument/2006/relationships/font" Target="fonts/HelveticaNeue-boldItalic.fntdata"/><Relationship Id="rId41" Type="http://schemas.openxmlformats.org/officeDocument/2006/relationships/font" Target="fonts/HelveticaNeue-italic.fntdata"/><Relationship Id="rId44" Type="http://schemas.openxmlformats.org/officeDocument/2006/relationships/font" Target="fonts/HelveticaNeueLight-bold.fntdata"/><Relationship Id="rId43" Type="http://schemas.openxmlformats.org/officeDocument/2006/relationships/font" Target="fonts/HelveticaNeueLight-regular.fntdata"/><Relationship Id="rId46" Type="http://schemas.openxmlformats.org/officeDocument/2006/relationships/font" Target="fonts/HelveticaNeueLight-boldItalic.fntdata"/><Relationship Id="rId45" Type="http://schemas.openxmlformats.org/officeDocument/2006/relationships/font" Target="fonts/HelveticaNeueLigh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InstrumentSansMedium-regular.fntdata"/><Relationship Id="rId30" Type="http://schemas.openxmlformats.org/officeDocument/2006/relationships/font" Target="fonts/InstrumentSansSemiBold-boldItalic.fntdata"/><Relationship Id="rId33" Type="http://schemas.openxmlformats.org/officeDocument/2006/relationships/font" Target="fonts/InstrumentSansMedium-italic.fntdata"/><Relationship Id="rId32" Type="http://schemas.openxmlformats.org/officeDocument/2006/relationships/font" Target="fonts/InstrumentSansMedium-bold.fntdata"/><Relationship Id="rId35" Type="http://schemas.openxmlformats.org/officeDocument/2006/relationships/font" Target="fonts/InstrumentSans-regular.fntdata"/><Relationship Id="rId34" Type="http://schemas.openxmlformats.org/officeDocument/2006/relationships/font" Target="fonts/InstrumentSansMedium-boldItalic.fntdata"/><Relationship Id="rId37" Type="http://schemas.openxmlformats.org/officeDocument/2006/relationships/font" Target="fonts/InstrumentSans-italic.fntdata"/><Relationship Id="rId36" Type="http://schemas.openxmlformats.org/officeDocument/2006/relationships/font" Target="fonts/InstrumentSans-bold.fntdata"/><Relationship Id="rId39" Type="http://schemas.openxmlformats.org/officeDocument/2006/relationships/font" Target="fonts/HelveticaNeue-regular.fntdata"/><Relationship Id="rId38" Type="http://schemas.openxmlformats.org/officeDocument/2006/relationships/font" Target="fonts/InstrumentSans-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Nunito-bold.fntdata"/><Relationship Id="rId23" Type="http://schemas.openxmlformats.org/officeDocument/2006/relationships/font" Target="fonts/Nunito-regular.fntdata"/><Relationship Id="rId26" Type="http://schemas.openxmlformats.org/officeDocument/2006/relationships/font" Target="fonts/Nunito-boldItalic.fntdata"/><Relationship Id="rId25" Type="http://schemas.openxmlformats.org/officeDocument/2006/relationships/font" Target="fonts/Nunito-italic.fntdata"/><Relationship Id="rId28" Type="http://schemas.openxmlformats.org/officeDocument/2006/relationships/font" Target="fonts/InstrumentSansSemiBold-bold.fntdata"/><Relationship Id="rId27" Type="http://schemas.openxmlformats.org/officeDocument/2006/relationships/font" Target="fonts/InstrumentSansSemiBold-regular.fntdata"/><Relationship Id="rId29" Type="http://schemas.openxmlformats.org/officeDocument/2006/relationships/font" Target="fonts/InstrumentSansSemi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375f736813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375f736813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3bc1947320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3bc1947320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newcomers arrive, they face multiple systems at once — the court system, education, employment, housing — often while navigating a new language.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Talking Point: This isn’t just about ‘adjusting to life in Canada.’ It’s about doing it while dealing with urgent needs like finding safe housing or enrolling children in school — all while learning how everything 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will break this down point my point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3bc1947320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3bc1947320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newcomers arrive, they face multiple systems at once — the court system, education, employment, housing — often while navigating a new language.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Talking Point: This isn’t just about ‘adjusting to life in Canada.’ It’s about doing it while dealing with urgent needs like finding safe housing or enrolling children in school — all while learning how everything 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will break this down point my point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3bc1947320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3bc1947320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newcomers arrive, they face multiple systems at once — the court system, education, employment, housing — often while navigating a new language.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Talking Point: This isn’t just about ‘adjusting to life in Canada.’ It’s about doing it while dealing with urgent needs like finding safe housing or enrolling children in school — all while learning how everything 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will break this down point my point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3bc19473209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3bc19473209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newcomers arrive, they face multiple systems at once — the court system, education, employment, housing — often while navigating a new language.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Talking Point: This isn’t just about ‘adjusting to life in Canada.’ It’s about doing it while dealing with urgent needs like finding safe housing or enrolling children in school — all while learning how everything 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will break this down point my point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3bc1947320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3bc1947320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newcomers arrive, they face multiple systems at once — the court system, education, employment, housing — often while navigating a new language.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Talking Point: This isn’t just about ‘adjusting to life in Canada.’ It’s about doing it while dealing with urgent needs like finding safe housing or enrolling children in school — all while learning how everything 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will break this down point my point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375f7368135_0_2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375f7368135_0_2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375f7368135_0_1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375f7368135_0_1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Adventure4Change is a non-profit charity based in North Waterloo. We serve newcomers, low-income families, and refugees from diverse countries and cultures. Over the past year alone, we’ve served 442 people.</a:t>
            </a:r>
            <a:endParaRPr/>
          </a:p>
          <a:p>
            <a:pPr indent="0" lvl="0" marL="0" rtl="0" algn="l">
              <a:spcBef>
                <a:spcPts val="0"/>
              </a:spcBef>
              <a:spcAft>
                <a:spcPts val="0"/>
              </a:spcAft>
              <a:buClr>
                <a:schemeClr val="dk1"/>
              </a:buClr>
              <a:buSzPts val="1100"/>
              <a:buNone/>
            </a:pPr>
            <a:r>
              <a:rPr lang="en"/>
              <a:t>Our mission is to help children, youth, and their families realize their potential to create meaningful change. We believe in building trust, fostering connection, and ensuring inclusion. These aren’t just values on paper — they guide every interaction we have with families.</a:t>
            </a:r>
            <a:endParaRPr/>
          </a:p>
          <a:p>
            <a:pPr indent="0" lvl="0" marL="0" rtl="0" algn="l">
              <a:spcBef>
                <a:spcPts val="0"/>
              </a:spcBef>
              <a:spcAft>
                <a:spcPts val="0"/>
              </a:spcAft>
              <a:buClr>
                <a:schemeClr val="dk1"/>
              </a:buClr>
              <a:buSzPts val="1100"/>
              <a:buNone/>
            </a:pPr>
            <a:r>
              <a:rPr lang="en"/>
              <a:t>Our vision is to change our world by inspiring people towards lives self worth,respect, opportunity and contribution.</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rPr lang="en"/>
              <a:t>Tell a story about this that  has impacted your life that is specific to the </a:t>
            </a:r>
            <a:r>
              <a:rPr lang="en"/>
              <a:t>newcomer</a:t>
            </a:r>
            <a:r>
              <a:rPr lang="en"/>
              <a:t> </a:t>
            </a:r>
            <a:r>
              <a:rPr lang="en"/>
              <a:t>experience</a:t>
            </a:r>
            <a:r>
              <a:rPr lang="en"/>
              <a:t>, and </a:t>
            </a:r>
            <a:r>
              <a:rPr lang="en"/>
              <a:t>how</a:t>
            </a:r>
            <a:r>
              <a:rPr lang="en"/>
              <a:t> this has highlighted other newcomer challenges in the waterloo region:</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375f7368135_0_19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375f7368135_0_1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In January 2021, we launched System Navigation in partnership with other organizations. Our goal is to walk alongside families — not just helping them ‘get by’ but thrive and eventually contribute back to the community.</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rPr lang="en"/>
              <a:t>As Dr. Jill Stoddart one of our partners, and a key member of the initiation of </a:t>
            </a:r>
            <a:r>
              <a:rPr lang="en"/>
              <a:t>the </a:t>
            </a:r>
            <a:r>
              <a:rPr i="1" lang="en"/>
              <a:t>Resilience Project</a:t>
            </a:r>
            <a:r>
              <a:rPr lang="en"/>
              <a:t> </a:t>
            </a:r>
            <a:r>
              <a:rPr lang="en"/>
              <a:t>says, ‘It’s not about people learning to navigate the system — it’s about the system learning to navigate the needs of people.’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375f7368135_0_2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375f7368135_0_2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2013 to 2022, over 42,000 permanent residents arrived in Waterloo Region. In 2024 alone, we welcomed 10,210 — a 5.31% increase from the year before.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Adventure4Change Data: In 2024, 40 mothers, 58 children, and 102 youth in our community regularly used our resources. In 2025 so far, we’ve supported 47 students weekly in tutoring, helped 17 families with housing, assisted 33 people with resumes and job applications, and provided legal support for 12 cases.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Talking Point: These aren’t just numbers — they represent families finding stability and hope through community connection.”*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375f7368135_0_2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375f7368135_0_2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community members are represented in less than 10% of the Waterloo Region, but the we have a lot of the </a:t>
            </a:r>
            <a:r>
              <a:rPr lang="en"/>
              <a:t>people</a:t>
            </a:r>
            <a:r>
              <a:rPr lang="en"/>
              <a:t> around us who represent these groups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375f7368135_0_2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375f7368135_0_2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 the past year we have been able to support our community members </a:t>
            </a:r>
            <a:r>
              <a:rPr lang="en"/>
              <a:t>through</a:t>
            </a:r>
            <a:r>
              <a:rPr lang="en"/>
              <a:t> </a:t>
            </a:r>
            <a:endParaRPr/>
          </a:p>
          <a:p>
            <a:pPr indent="-298450" lvl="0" marL="457200" rtl="0" algn="l">
              <a:spcBef>
                <a:spcPts val="0"/>
              </a:spcBef>
              <a:spcAft>
                <a:spcPts val="0"/>
              </a:spcAft>
              <a:buSzPts val="1100"/>
              <a:buChar char="●"/>
            </a:pPr>
            <a:r>
              <a:rPr lang="en"/>
              <a:t>|Education - 23 cases </a:t>
            </a:r>
            <a:endParaRPr/>
          </a:p>
          <a:p>
            <a:pPr indent="-298450" lvl="1" marL="914400" rtl="0" algn="l">
              <a:spcBef>
                <a:spcPts val="0"/>
              </a:spcBef>
              <a:spcAft>
                <a:spcPts val="0"/>
              </a:spcAft>
              <a:buSzPts val="1100"/>
              <a:buChar char="○"/>
            </a:pPr>
            <a:r>
              <a:rPr lang="en"/>
              <a:t>47 Students weekly in tutoring  </a:t>
            </a:r>
            <a:endParaRPr/>
          </a:p>
          <a:p>
            <a:pPr indent="-298450" lvl="0" marL="457200" rtl="0" algn="l">
              <a:spcBef>
                <a:spcPts val="0"/>
              </a:spcBef>
              <a:spcAft>
                <a:spcPts val="0"/>
              </a:spcAft>
              <a:buSzPts val="1100"/>
              <a:buChar char="●"/>
            </a:pPr>
            <a:r>
              <a:rPr lang="en"/>
              <a:t>Housing - 17 families </a:t>
            </a:r>
            <a:endParaRPr/>
          </a:p>
          <a:p>
            <a:pPr indent="-298450" lvl="0" marL="457200" rtl="0" algn="l">
              <a:spcBef>
                <a:spcPts val="0"/>
              </a:spcBef>
              <a:spcAft>
                <a:spcPts val="0"/>
              </a:spcAft>
              <a:buSzPts val="1100"/>
              <a:buChar char="●"/>
            </a:pPr>
            <a:r>
              <a:rPr lang="en"/>
              <a:t>Resume - 33 people with resume writing, and job application</a:t>
            </a:r>
            <a:endParaRPr/>
          </a:p>
          <a:p>
            <a:pPr indent="-298450" lvl="0" marL="457200" rtl="0" algn="l">
              <a:spcBef>
                <a:spcPts val="0"/>
              </a:spcBef>
              <a:spcAft>
                <a:spcPts val="0"/>
              </a:spcAft>
              <a:buSzPts val="1100"/>
              <a:buChar char="●"/>
            </a:pPr>
            <a:r>
              <a:rPr lang="en"/>
              <a:t>Court System </a:t>
            </a:r>
            <a:endParaRPr/>
          </a:p>
          <a:p>
            <a:pPr indent="-298450" lvl="1" marL="914400" rtl="0" algn="l">
              <a:spcBef>
                <a:spcPts val="0"/>
              </a:spcBef>
              <a:spcAft>
                <a:spcPts val="0"/>
              </a:spcAft>
              <a:buSzPts val="1100"/>
              <a:buChar char="○"/>
            </a:pPr>
            <a:r>
              <a:rPr lang="en"/>
              <a:t>11 individual cases</a:t>
            </a:r>
            <a:endParaRPr/>
          </a:p>
          <a:p>
            <a:pPr indent="-298450" lvl="1" marL="914400" rtl="0" algn="l">
              <a:spcBef>
                <a:spcPts val="0"/>
              </a:spcBef>
              <a:spcAft>
                <a:spcPts val="0"/>
              </a:spcAft>
              <a:buSzPts val="1100"/>
              <a:buChar char="○"/>
            </a:pPr>
            <a:r>
              <a:rPr lang="en"/>
              <a:t>1 Tenant Community Case</a:t>
            </a:r>
            <a:endParaRPr/>
          </a:p>
          <a:p>
            <a:pPr indent="-298450" lvl="0" marL="457200" rtl="0" algn="l">
              <a:spcBef>
                <a:spcPts val="0"/>
              </a:spcBef>
              <a:spcAft>
                <a:spcPts val="0"/>
              </a:spcAft>
              <a:buSzPts val="1100"/>
              <a:buChar char="●"/>
            </a:pPr>
            <a:r>
              <a:rPr lang="en"/>
              <a:t>Partnership with </a:t>
            </a:r>
            <a:endParaRPr/>
          </a:p>
          <a:p>
            <a:pPr indent="-298450" lvl="1" marL="914400" rtl="0" algn="l">
              <a:spcBef>
                <a:spcPts val="0"/>
              </a:spcBef>
              <a:spcAft>
                <a:spcPts val="0"/>
              </a:spcAft>
              <a:buSzPts val="1100"/>
              <a:buChar char="○"/>
            </a:pPr>
            <a:r>
              <a:rPr lang="en"/>
              <a:t>Waterloo Region Community Legal Services (WRCLS) </a:t>
            </a:r>
            <a:endParaRPr/>
          </a:p>
          <a:p>
            <a:pPr indent="-298450" lvl="1" marL="914400" rtl="0" algn="l">
              <a:spcBef>
                <a:spcPts val="0"/>
              </a:spcBef>
              <a:spcAft>
                <a:spcPts val="0"/>
              </a:spcAft>
              <a:buSzPts val="1100"/>
              <a:buChar char="○"/>
            </a:pPr>
            <a:r>
              <a:rPr lang="en"/>
              <a:t>Eviction Prevention (Social development centre)</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375f7368135_0_2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375f7368135_0_2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The need is high, but resources are limited.</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rPr lang="en"/>
              <a:t>Talking Point: To truly support newcomers, we need to strengthen the organizations that form the backbone of community integration. These groups are not ‘extras’ — they are essential to creating belonging in our growing city.</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rPr lang="en"/>
              <a:t>System Navigation is about more than guiding people through bureaucracy — it’s about building a community where everyone feels they belong, are empowered, and have the tools to succeed.</a:t>
            </a:r>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rPr lang="en"/>
              <a:t>When we stand beside newcomers, we help them not just live here — but truly call Waterloo Region home.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375f7368135_0_20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375f7368135_0_2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newcomers arrive, they face multiple systems at once — the court system, education, employment, housing — often while navigating a new language.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Talking Point: This isn’t just about ‘adjusting to life in Canada.’ It’s about doing it while dealing with urgent needs like finding safe housing or enrolling children in school — all while learning how everything 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will break this down point my </a:t>
            </a:r>
            <a:r>
              <a:rPr lang="en"/>
              <a:t>point</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3bc1947320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3bc1947320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newcomers arrive, they face multiple systems at once — the court system, education, employment, housing — often while navigating a new language.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Talking Point: This isn’t just about ‘adjusting to life in Canada.’ It’s about doing it while dealing with urgent needs like finding safe housing or enrolling children in school — all while learning how everything 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will break this down point my point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953" name="Shape 953"/>
        <p:cNvGrpSpPr/>
        <p:nvPr/>
      </p:nvGrpSpPr>
      <p:grpSpPr>
        <a:xfrm>
          <a:off x="0" y="0"/>
          <a:ext cx="0" cy="0"/>
          <a:chOff x="0" y="0"/>
          <a:chExt cx="0" cy="0"/>
        </a:xfrm>
      </p:grpSpPr>
      <p:sp>
        <p:nvSpPr>
          <p:cNvPr id="954" name="Google Shape;954;p103"/>
          <p:cNvSpPr txBox="1"/>
          <p:nvPr>
            <p:ph type="title"/>
          </p:nvPr>
        </p:nvSpPr>
        <p:spPr>
          <a:xfrm>
            <a:off x="677325" y="1832775"/>
            <a:ext cx="3217200" cy="1484100"/>
          </a:xfrm>
          <a:prstGeom prst="rect">
            <a:avLst/>
          </a:prstGeom>
        </p:spPr>
        <p:txBody>
          <a:bodyPr anchorCtr="0" anchor="ctr" bIns="0" lIns="0" spcFirstLastPara="1" rIns="91425" wrap="square" tIns="0">
            <a:sp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5" name="Google Shape;955;p103"/>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6" name="Google Shape;956;p103"/>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7" name="Google Shape;957;p103"/>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8" name="Google Shape;958;p103"/>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9" name="Google Shape;959;p103"/>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60" name="Google Shape;960;p103"/>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961" name="Shape 961"/>
        <p:cNvGrpSpPr/>
        <p:nvPr/>
      </p:nvGrpSpPr>
      <p:grpSpPr>
        <a:xfrm>
          <a:off x="0" y="0"/>
          <a:ext cx="0" cy="0"/>
          <a:chOff x="0" y="0"/>
          <a:chExt cx="0" cy="0"/>
        </a:xfrm>
      </p:grpSpPr>
      <p:sp>
        <p:nvSpPr>
          <p:cNvPr id="962" name="Google Shape;962;p104"/>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963" name="Google Shape;963;p104"/>
          <p:cNvSpPr txBox="1"/>
          <p:nvPr>
            <p:ph idx="1" type="body"/>
          </p:nvPr>
        </p:nvSpPr>
        <p:spPr>
          <a:xfrm>
            <a:off x="311700" y="1152475"/>
            <a:ext cx="4473900" cy="3416400"/>
          </a:xfrm>
          <a:prstGeom prst="rect">
            <a:avLst/>
          </a:prstGeom>
        </p:spPr>
        <p:txBody>
          <a:bodyPr anchorCtr="0" anchor="t" bIns="91425" lIns="0" spcFirstLastPara="1" rIns="91425" wrap="square" tIns="91425">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sp>
        <p:nvSpPr>
          <p:cNvPr id="964" name="Google Shape;964;p104"/>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965" name="Shape 965"/>
        <p:cNvGrpSpPr/>
        <p:nvPr/>
      </p:nvGrpSpPr>
      <p:grpSpPr>
        <a:xfrm>
          <a:off x="0" y="0"/>
          <a:ext cx="0" cy="0"/>
          <a:chOff x="0" y="0"/>
          <a:chExt cx="0" cy="0"/>
        </a:xfrm>
      </p:grpSpPr>
      <p:sp>
        <p:nvSpPr>
          <p:cNvPr id="966" name="Google Shape;966;p105"/>
          <p:cNvSpPr txBox="1"/>
          <p:nvPr>
            <p:ph type="title"/>
          </p:nvPr>
        </p:nvSpPr>
        <p:spPr>
          <a:xfrm>
            <a:off x="483175" y="450025"/>
            <a:ext cx="8184600" cy="758100"/>
          </a:xfrm>
          <a:prstGeom prst="rect">
            <a:avLst/>
          </a:prstGeom>
        </p:spPr>
        <p:txBody>
          <a:bodyPr anchorCtr="0" anchor="ctr" bIns="0" lIns="0" spcFirstLastPara="1" rIns="91425" wrap="square" tIns="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967" name="Google Shape;967;p105"/>
          <p:cNvSpPr txBox="1"/>
          <p:nvPr>
            <p:ph idx="1" type="body"/>
          </p:nvPr>
        </p:nvSpPr>
        <p:spPr>
          <a:xfrm>
            <a:off x="483150" y="2237788"/>
            <a:ext cx="3619800" cy="2373600"/>
          </a:xfrm>
          <a:prstGeom prst="rect">
            <a:avLst/>
          </a:prstGeom>
        </p:spPr>
        <p:txBody>
          <a:bodyPr anchorCtr="0" anchor="t" bIns="91425" lIns="0" spcFirstLastPara="1" rIns="91425" wrap="square" tIns="91425">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sp>
        <p:nvSpPr>
          <p:cNvPr id="968" name="Google Shape;968;p105"/>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969" name="Google Shape;969;p105"/>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0" name="Google Shape;970;p105"/>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971" name="Shape 971"/>
        <p:cNvGrpSpPr/>
        <p:nvPr/>
      </p:nvGrpSpPr>
      <p:grpSpPr>
        <a:xfrm>
          <a:off x="0" y="0"/>
          <a:ext cx="0" cy="0"/>
          <a:chOff x="0" y="0"/>
          <a:chExt cx="0" cy="0"/>
        </a:xfrm>
      </p:grpSpPr>
      <p:sp>
        <p:nvSpPr>
          <p:cNvPr id="972" name="Google Shape;972;p106"/>
          <p:cNvSpPr txBox="1"/>
          <p:nvPr>
            <p:ph idx="1" type="body"/>
          </p:nvPr>
        </p:nvSpPr>
        <p:spPr>
          <a:xfrm>
            <a:off x="483175" y="2417500"/>
            <a:ext cx="2455500" cy="2373600"/>
          </a:xfrm>
          <a:prstGeom prst="rect">
            <a:avLst/>
          </a:prstGeom>
        </p:spPr>
        <p:txBody>
          <a:bodyPr anchorCtr="0" anchor="t" bIns="91425" lIns="0" spcFirstLastPara="1" rIns="91425" wrap="square" tIns="91425">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sp>
        <p:nvSpPr>
          <p:cNvPr id="973" name="Google Shape;973;p106"/>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974" name="Google Shape;974;p106"/>
          <p:cNvSpPr txBox="1"/>
          <p:nvPr>
            <p:ph type="title"/>
          </p:nvPr>
        </p:nvSpPr>
        <p:spPr>
          <a:xfrm>
            <a:off x="483175" y="450025"/>
            <a:ext cx="8184600" cy="758100"/>
          </a:xfrm>
          <a:prstGeom prst="rect">
            <a:avLst/>
          </a:prstGeom>
        </p:spPr>
        <p:txBody>
          <a:bodyPr anchorCtr="0" anchor="ctr" bIns="0" lIns="0" spcFirstLastPara="1" rIns="91425" wrap="square" tIns="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975" name="Google Shape;975;p106"/>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6" name="Google Shape;976;p106"/>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7" name="Google Shape;977;p106"/>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8" name="Google Shape;978;p106"/>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979" name="Shape 979"/>
        <p:cNvGrpSpPr/>
        <p:nvPr/>
      </p:nvGrpSpPr>
      <p:grpSpPr>
        <a:xfrm>
          <a:off x="0" y="0"/>
          <a:ext cx="0" cy="0"/>
          <a:chOff x="0" y="0"/>
          <a:chExt cx="0" cy="0"/>
        </a:xfrm>
      </p:grpSpPr>
      <p:sp>
        <p:nvSpPr>
          <p:cNvPr id="980" name="Google Shape;980;p107"/>
          <p:cNvSpPr txBox="1"/>
          <p:nvPr>
            <p:ph idx="1" type="body"/>
          </p:nvPr>
        </p:nvSpPr>
        <p:spPr>
          <a:xfrm>
            <a:off x="366725" y="1759093"/>
            <a:ext cx="3838500" cy="1138500"/>
          </a:xfrm>
          <a:prstGeom prst="rect">
            <a:avLst/>
          </a:prstGeom>
        </p:spPr>
        <p:txBody>
          <a:bodyPr anchorCtr="0" anchor="t" bIns="91425" lIns="0" spcFirstLastPara="1" rIns="91425" wrap="square" tIns="91425">
            <a:noAutofit/>
          </a:bodyPr>
          <a:lstStyle>
            <a:lvl1pPr indent="-317500" lvl="0" marL="457200">
              <a:spcBef>
                <a:spcPts val="0"/>
              </a:spcBef>
              <a:spcAft>
                <a:spcPts val="0"/>
              </a:spcAft>
              <a:buSzPts val="1400"/>
              <a:buChar char="●"/>
              <a:defRPr sz="1400"/>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sp>
        <p:nvSpPr>
          <p:cNvPr id="981" name="Google Shape;981;p107"/>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982" name="Google Shape;982;p107"/>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983" name="Google Shape;983;p107"/>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984" name="Google Shape;984;p107"/>
          <p:cNvSpPr txBox="1"/>
          <p:nvPr>
            <p:ph type="title"/>
          </p:nvPr>
        </p:nvSpPr>
        <p:spPr>
          <a:xfrm>
            <a:off x="366750" y="450025"/>
            <a:ext cx="8184600" cy="758100"/>
          </a:xfrm>
          <a:prstGeom prst="rect">
            <a:avLst/>
          </a:prstGeom>
        </p:spPr>
        <p:txBody>
          <a:bodyPr anchorCtr="0" anchor="ctr" bIns="0" lIns="0" spcFirstLastPara="1" rIns="91425" wrap="square" tIns="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985" name="Google Shape;985;p107"/>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86" name="Google Shape;986;p107"/>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87" name="Google Shape;987;p107"/>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88" name="Google Shape;988;p107"/>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989" name="Shape 989"/>
        <p:cNvGrpSpPr/>
        <p:nvPr/>
      </p:nvGrpSpPr>
      <p:grpSpPr>
        <a:xfrm>
          <a:off x="0" y="0"/>
          <a:ext cx="0" cy="0"/>
          <a:chOff x="0" y="0"/>
          <a:chExt cx="0" cy="0"/>
        </a:xfrm>
      </p:grpSpPr>
      <p:sp>
        <p:nvSpPr>
          <p:cNvPr id="990" name="Google Shape;990;p108"/>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991" name="Google Shape;991;p108"/>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992" name="Shape 992"/>
        <p:cNvGrpSpPr/>
        <p:nvPr/>
      </p:nvGrpSpPr>
      <p:grpSpPr>
        <a:xfrm>
          <a:off x="0" y="0"/>
          <a:ext cx="0" cy="0"/>
          <a:chOff x="0" y="0"/>
          <a:chExt cx="0" cy="0"/>
        </a:xfrm>
      </p:grpSpPr>
      <p:sp>
        <p:nvSpPr>
          <p:cNvPr id="993" name="Google Shape;993;p109"/>
          <p:cNvSpPr txBox="1"/>
          <p:nvPr>
            <p:ph idx="1" type="body"/>
          </p:nvPr>
        </p:nvSpPr>
        <p:spPr>
          <a:xfrm>
            <a:off x="311700" y="4080225"/>
            <a:ext cx="4027500" cy="926100"/>
          </a:xfrm>
          <a:prstGeom prst="rect">
            <a:avLst/>
          </a:prstGeom>
        </p:spPr>
        <p:txBody>
          <a:bodyPr anchorCtr="0" anchor="t" bIns="91425" lIns="0"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800"/>
              </a:spcBef>
              <a:spcAft>
                <a:spcPts val="0"/>
              </a:spcAft>
              <a:buSzPts val="1200"/>
              <a:buChar char="○"/>
              <a:defRPr sz="1200"/>
            </a:lvl2pPr>
            <a:lvl3pPr indent="-304800" lvl="2" marL="1371600">
              <a:spcBef>
                <a:spcPts val="800"/>
              </a:spcBef>
              <a:spcAft>
                <a:spcPts val="0"/>
              </a:spcAft>
              <a:buSzPts val="1200"/>
              <a:buChar char="■"/>
              <a:defRPr sz="1200"/>
            </a:lvl3pPr>
            <a:lvl4pPr indent="-304800" lvl="3" marL="1828800">
              <a:spcBef>
                <a:spcPts val="800"/>
              </a:spcBef>
              <a:spcAft>
                <a:spcPts val="0"/>
              </a:spcAft>
              <a:buSzPts val="1200"/>
              <a:buChar char="●"/>
              <a:defRPr sz="1200"/>
            </a:lvl4pPr>
            <a:lvl5pPr indent="-304800" lvl="4" marL="2286000">
              <a:spcBef>
                <a:spcPts val="800"/>
              </a:spcBef>
              <a:spcAft>
                <a:spcPts val="0"/>
              </a:spcAft>
              <a:buSzPts val="1200"/>
              <a:buChar char="○"/>
              <a:defRPr sz="1200"/>
            </a:lvl5pPr>
            <a:lvl6pPr indent="-304800" lvl="5" marL="2743200">
              <a:spcBef>
                <a:spcPts val="800"/>
              </a:spcBef>
              <a:spcAft>
                <a:spcPts val="0"/>
              </a:spcAft>
              <a:buSzPts val="1200"/>
              <a:buChar char="■"/>
              <a:defRPr sz="1200"/>
            </a:lvl6pPr>
            <a:lvl7pPr indent="-304800" lvl="6" marL="3200400">
              <a:spcBef>
                <a:spcPts val="800"/>
              </a:spcBef>
              <a:spcAft>
                <a:spcPts val="0"/>
              </a:spcAft>
              <a:buSzPts val="1200"/>
              <a:buChar char="●"/>
              <a:defRPr sz="1200"/>
            </a:lvl7pPr>
            <a:lvl8pPr indent="-304800" lvl="7" marL="3657600">
              <a:spcBef>
                <a:spcPts val="800"/>
              </a:spcBef>
              <a:spcAft>
                <a:spcPts val="0"/>
              </a:spcAft>
              <a:buSzPts val="1200"/>
              <a:buChar char="○"/>
              <a:defRPr sz="1200"/>
            </a:lvl8pPr>
            <a:lvl9pPr indent="-304800" lvl="8" marL="4114800">
              <a:spcBef>
                <a:spcPts val="800"/>
              </a:spcBef>
              <a:spcAft>
                <a:spcPts val="800"/>
              </a:spcAft>
              <a:buSzPts val="1200"/>
              <a:buChar char="■"/>
              <a:defRPr sz="1200"/>
            </a:lvl9pPr>
          </a:lstStyle>
          <a:p/>
        </p:txBody>
      </p:sp>
      <p:sp>
        <p:nvSpPr>
          <p:cNvPr id="994" name="Google Shape;994;p109"/>
          <p:cNvSpPr/>
          <p:nvPr>
            <p:ph idx="2" type="pic"/>
          </p:nvPr>
        </p:nvSpPr>
        <p:spPr>
          <a:xfrm>
            <a:off x="4804825" y="1133300"/>
            <a:ext cx="4027500" cy="2392800"/>
          </a:xfrm>
          <a:prstGeom prst="rect">
            <a:avLst/>
          </a:prstGeom>
          <a:noFill/>
          <a:ln>
            <a:noFill/>
          </a:ln>
        </p:spPr>
      </p:sp>
      <p:sp>
        <p:nvSpPr>
          <p:cNvPr id="995" name="Google Shape;995;p109"/>
          <p:cNvSpPr/>
          <p:nvPr>
            <p:ph idx="3" type="pic"/>
          </p:nvPr>
        </p:nvSpPr>
        <p:spPr>
          <a:xfrm>
            <a:off x="311725" y="1133300"/>
            <a:ext cx="4027500" cy="2392800"/>
          </a:xfrm>
          <a:prstGeom prst="rect">
            <a:avLst/>
          </a:prstGeom>
          <a:noFill/>
          <a:ln>
            <a:noFill/>
          </a:ln>
        </p:spPr>
      </p:sp>
      <p:sp>
        <p:nvSpPr>
          <p:cNvPr id="996" name="Google Shape;996;p109"/>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97" name="Google Shape;997;p109"/>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998" name="Google Shape;998;p109"/>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999" name="Google Shape;999;p109"/>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1000" name="Shape 1000"/>
        <p:cNvGrpSpPr/>
        <p:nvPr/>
      </p:nvGrpSpPr>
      <p:grpSpPr>
        <a:xfrm>
          <a:off x="0" y="0"/>
          <a:ext cx="0" cy="0"/>
          <a:chOff x="0" y="0"/>
          <a:chExt cx="0" cy="0"/>
        </a:xfrm>
      </p:grpSpPr>
      <p:sp>
        <p:nvSpPr>
          <p:cNvPr id="1001" name="Google Shape;1001;p110"/>
          <p:cNvSpPr txBox="1"/>
          <p:nvPr>
            <p:ph idx="1" type="body"/>
          </p:nvPr>
        </p:nvSpPr>
        <p:spPr>
          <a:xfrm>
            <a:off x="311700" y="3911700"/>
            <a:ext cx="2627100" cy="1018500"/>
          </a:xfrm>
          <a:prstGeom prst="rect">
            <a:avLst/>
          </a:prstGeom>
        </p:spPr>
        <p:txBody>
          <a:bodyPr anchorCtr="0" anchor="t" bIns="91425" lIns="0"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800"/>
              </a:spcBef>
              <a:spcAft>
                <a:spcPts val="0"/>
              </a:spcAft>
              <a:buSzPts val="1200"/>
              <a:buChar char="○"/>
              <a:defRPr sz="1200"/>
            </a:lvl2pPr>
            <a:lvl3pPr indent="-304800" lvl="2" marL="1371600">
              <a:spcBef>
                <a:spcPts val="800"/>
              </a:spcBef>
              <a:spcAft>
                <a:spcPts val="0"/>
              </a:spcAft>
              <a:buSzPts val="1200"/>
              <a:buChar char="■"/>
              <a:defRPr sz="1200"/>
            </a:lvl3pPr>
            <a:lvl4pPr indent="-304800" lvl="3" marL="1828800">
              <a:spcBef>
                <a:spcPts val="800"/>
              </a:spcBef>
              <a:spcAft>
                <a:spcPts val="0"/>
              </a:spcAft>
              <a:buSzPts val="1200"/>
              <a:buChar char="●"/>
              <a:defRPr sz="1200"/>
            </a:lvl4pPr>
            <a:lvl5pPr indent="-304800" lvl="4" marL="2286000">
              <a:spcBef>
                <a:spcPts val="800"/>
              </a:spcBef>
              <a:spcAft>
                <a:spcPts val="0"/>
              </a:spcAft>
              <a:buSzPts val="1200"/>
              <a:buChar char="○"/>
              <a:defRPr sz="1200"/>
            </a:lvl5pPr>
            <a:lvl6pPr indent="-304800" lvl="5" marL="2743200">
              <a:spcBef>
                <a:spcPts val="800"/>
              </a:spcBef>
              <a:spcAft>
                <a:spcPts val="0"/>
              </a:spcAft>
              <a:buSzPts val="1200"/>
              <a:buChar char="■"/>
              <a:defRPr sz="1200"/>
            </a:lvl6pPr>
            <a:lvl7pPr indent="-304800" lvl="6" marL="3200400">
              <a:spcBef>
                <a:spcPts val="800"/>
              </a:spcBef>
              <a:spcAft>
                <a:spcPts val="0"/>
              </a:spcAft>
              <a:buSzPts val="1200"/>
              <a:buChar char="●"/>
              <a:defRPr sz="1200"/>
            </a:lvl7pPr>
            <a:lvl8pPr indent="-304800" lvl="7" marL="3657600">
              <a:spcBef>
                <a:spcPts val="800"/>
              </a:spcBef>
              <a:spcAft>
                <a:spcPts val="0"/>
              </a:spcAft>
              <a:buSzPts val="1200"/>
              <a:buChar char="○"/>
              <a:defRPr sz="1200"/>
            </a:lvl8pPr>
            <a:lvl9pPr indent="-304800" lvl="8" marL="4114800">
              <a:spcBef>
                <a:spcPts val="800"/>
              </a:spcBef>
              <a:spcAft>
                <a:spcPts val="800"/>
              </a:spcAft>
              <a:buSzPts val="1200"/>
              <a:buChar char="■"/>
              <a:defRPr sz="1200"/>
            </a:lvl9pPr>
          </a:lstStyle>
          <a:p/>
        </p:txBody>
      </p:sp>
      <p:sp>
        <p:nvSpPr>
          <p:cNvPr id="1002" name="Google Shape;1002;p110"/>
          <p:cNvSpPr/>
          <p:nvPr>
            <p:ph idx="2" type="pic"/>
          </p:nvPr>
        </p:nvSpPr>
        <p:spPr>
          <a:xfrm>
            <a:off x="6205225" y="1128325"/>
            <a:ext cx="2627100" cy="2273100"/>
          </a:xfrm>
          <a:prstGeom prst="rect">
            <a:avLst/>
          </a:prstGeom>
          <a:noFill/>
          <a:ln>
            <a:noFill/>
          </a:ln>
        </p:spPr>
      </p:sp>
      <p:sp>
        <p:nvSpPr>
          <p:cNvPr id="1003" name="Google Shape;1003;p110"/>
          <p:cNvSpPr/>
          <p:nvPr>
            <p:ph idx="3" type="pic"/>
          </p:nvPr>
        </p:nvSpPr>
        <p:spPr>
          <a:xfrm>
            <a:off x="311725" y="1128325"/>
            <a:ext cx="2627100" cy="2273100"/>
          </a:xfrm>
          <a:prstGeom prst="rect">
            <a:avLst/>
          </a:prstGeom>
          <a:noFill/>
          <a:ln>
            <a:noFill/>
          </a:ln>
        </p:spPr>
      </p:sp>
      <p:sp>
        <p:nvSpPr>
          <p:cNvPr id="1004" name="Google Shape;1004;p110"/>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5" name="Google Shape;1005;p110"/>
          <p:cNvSpPr/>
          <p:nvPr>
            <p:ph idx="5" type="pic"/>
          </p:nvPr>
        </p:nvSpPr>
        <p:spPr>
          <a:xfrm>
            <a:off x="3255250" y="1128325"/>
            <a:ext cx="2627100" cy="2273100"/>
          </a:xfrm>
          <a:prstGeom prst="rect">
            <a:avLst/>
          </a:prstGeom>
          <a:noFill/>
          <a:ln>
            <a:noFill/>
          </a:ln>
        </p:spPr>
      </p:sp>
      <p:sp>
        <p:nvSpPr>
          <p:cNvPr id="1006" name="Google Shape;1006;p110"/>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7" name="Google Shape;1007;p110"/>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1008" name="Google Shape;1008;p110"/>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09" name="Google Shape;1009;p110"/>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10" name="Google Shape;1010;p110"/>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1011" name="Shape 1011"/>
        <p:cNvGrpSpPr/>
        <p:nvPr/>
      </p:nvGrpSpPr>
      <p:grpSpPr>
        <a:xfrm>
          <a:off x="0" y="0"/>
          <a:ext cx="0" cy="0"/>
          <a:chOff x="0" y="0"/>
          <a:chExt cx="0" cy="0"/>
        </a:xfrm>
      </p:grpSpPr>
      <p:sp>
        <p:nvSpPr>
          <p:cNvPr id="1012" name="Google Shape;1012;p111"/>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1013" name="Shape 1013"/>
        <p:cNvGrpSpPr/>
        <p:nvPr/>
      </p:nvGrpSpPr>
      <p:grpSpPr>
        <a:xfrm>
          <a:off x="0" y="0"/>
          <a:ext cx="0" cy="0"/>
          <a:chOff x="0" y="0"/>
          <a:chExt cx="0" cy="0"/>
        </a:xfrm>
      </p:grpSpPr>
      <p:sp>
        <p:nvSpPr>
          <p:cNvPr id="1014" name="Google Shape;1014;p112"/>
          <p:cNvSpPr/>
          <p:nvPr>
            <p:ph idx="2" type="pic"/>
          </p:nvPr>
        </p:nvSpPr>
        <p:spPr>
          <a:xfrm>
            <a:off x="3389600" y="118913"/>
            <a:ext cx="1643700" cy="1535100"/>
          </a:xfrm>
          <a:prstGeom prst="rect">
            <a:avLst/>
          </a:prstGeom>
          <a:noFill/>
          <a:ln>
            <a:noFill/>
          </a:ln>
        </p:spPr>
      </p:sp>
      <p:sp>
        <p:nvSpPr>
          <p:cNvPr id="1015" name="Google Shape;1015;p112"/>
          <p:cNvSpPr/>
          <p:nvPr>
            <p:ph idx="3" type="pic"/>
          </p:nvPr>
        </p:nvSpPr>
        <p:spPr>
          <a:xfrm>
            <a:off x="5195935" y="118913"/>
            <a:ext cx="1643700" cy="1535100"/>
          </a:xfrm>
          <a:prstGeom prst="rect">
            <a:avLst/>
          </a:prstGeom>
          <a:noFill/>
          <a:ln>
            <a:noFill/>
          </a:ln>
        </p:spPr>
      </p:sp>
      <p:sp>
        <p:nvSpPr>
          <p:cNvPr id="1016" name="Google Shape;1016;p112"/>
          <p:cNvSpPr/>
          <p:nvPr>
            <p:ph idx="4" type="pic"/>
          </p:nvPr>
        </p:nvSpPr>
        <p:spPr>
          <a:xfrm>
            <a:off x="7002270" y="118913"/>
            <a:ext cx="1643700" cy="1535100"/>
          </a:xfrm>
          <a:prstGeom prst="rect">
            <a:avLst/>
          </a:prstGeom>
          <a:noFill/>
          <a:ln>
            <a:noFill/>
          </a:ln>
        </p:spPr>
      </p:sp>
      <p:sp>
        <p:nvSpPr>
          <p:cNvPr id="1017" name="Google Shape;1017;p112"/>
          <p:cNvSpPr/>
          <p:nvPr>
            <p:ph idx="5" type="pic"/>
          </p:nvPr>
        </p:nvSpPr>
        <p:spPr>
          <a:xfrm>
            <a:off x="3389588" y="1804212"/>
            <a:ext cx="1643700" cy="1535100"/>
          </a:xfrm>
          <a:prstGeom prst="rect">
            <a:avLst/>
          </a:prstGeom>
          <a:noFill/>
          <a:ln>
            <a:noFill/>
          </a:ln>
        </p:spPr>
      </p:sp>
      <p:sp>
        <p:nvSpPr>
          <p:cNvPr id="1018" name="Google Shape;1018;p112"/>
          <p:cNvSpPr/>
          <p:nvPr>
            <p:ph idx="6" type="pic"/>
          </p:nvPr>
        </p:nvSpPr>
        <p:spPr>
          <a:xfrm>
            <a:off x="5195922" y="1804212"/>
            <a:ext cx="1643700" cy="1535100"/>
          </a:xfrm>
          <a:prstGeom prst="rect">
            <a:avLst/>
          </a:prstGeom>
          <a:noFill/>
          <a:ln>
            <a:noFill/>
          </a:ln>
        </p:spPr>
      </p:sp>
      <p:sp>
        <p:nvSpPr>
          <p:cNvPr id="1019" name="Google Shape;1019;p112"/>
          <p:cNvSpPr/>
          <p:nvPr>
            <p:ph idx="7" type="pic"/>
          </p:nvPr>
        </p:nvSpPr>
        <p:spPr>
          <a:xfrm>
            <a:off x="7002257" y="1804212"/>
            <a:ext cx="1643700" cy="1535100"/>
          </a:xfrm>
          <a:prstGeom prst="rect">
            <a:avLst/>
          </a:prstGeom>
          <a:noFill/>
          <a:ln>
            <a:noFill/>
          </a:ln>
        </p:spPr>
      </p:sp>
      <p:sp>
        <p:nvSpPr>
          <p:cNvPr id="1020" name="Google Shape;1020;p112"/>
          <p:cNvSpPr txBox="1"/>
          <p:nvPr>
            <p:ph type="title"/>
          </p:nvPr>
        </p:nvSpPr>
        <p:spPr>
          <a:xfrm>
            <a:off x="351550" y="445025"/>
            <a:ext cx="2596800" cy="17064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1021" name="Google Shape;1021;p112"/>
          <p:cNvSpPr/>
          <p:nvPr>
            <p:ph idx="8" type="pic"/>
          </p:nvPr>
        </p:nvSpPr>
        <p:spPr>
          <a:xfrm>
            <a:off x="3389588" y="3489487"/>
            <a:ext cx="1643700" cy="1535100"/>
          </a:xfrm>
          <a:prstGeom prst="rect">
            <a:avLst/>
          </a:prstGeom>
          <a:noFill/>
          <a:ln>
            <a:noFill/>
          </a:ln>
        </p:spPr>
      </p:sp>
      <p:sp>
        <p:nvSpPr>
          <p:cNvPr id="1022" name="Google Shape;1022;p112"/>
          <p:cNvSpPr/>
          <p:nvPr>
            <p:ph idx="9" type="pic"/>
          </p:nvPr>
        </p:nvSpPr>
        <p:spPr>
          <a:xfrm>
            <a:off x="5195922" y="3489487"/>
            <a:ext cx="1643700" cy="1535100"/>
          </a:xfrm>
          <a:prstGeom prst="rect">
            <a:avLst/>
          </a:prstGeom>
          <a:noFill/>
          <a:ln>
            <a:noFill/>
          </a:ln>
        </p:spPr>
      </p:sp>
      <p:sp>
        <p:nvSpPr>
          <p:cNvPr id="1023" name="Google Shape;1023;p112"/>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motions" type="blank">
  <p:cSld name="BLANK">
    <p:spTree>
      <p:nvGrpSpPr>
        <p:cNvPr id="128" name="Shape 128"/>
        <p:cNvGrpSpPr/>
        <p:nvPr/>
      </p:nvGrpSpPr>
      <p:grpSpPr>
        <a:xfrm>
          <a:off x="0" y="0"/>
          <a:ext cx="0" cy="0"/>
          <a:chOff x="0" y="0"/>
          <a:chExt cx="0" cy="0"/>
        </a:xfrm>
      </p:grpSpPr>
      <p:sp>
        <p:nvSpPr>
          <p:cNvPr id="129" name="Google Shape;129;p14"/>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130" name="Google Shape;130;p14"/>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pic>
        <p:nvPicPr>
          <p:cNvPr descr="A portrait of a smiling woman in casual attire. " id="131" name="Google Shape;131;p14"/>
          <p:cNvPicPr preferRelativeResize="0"/>
          <p:nvPr/>
        </p:nvPicPr>
        <p:blipFill rotWithShape="1">
          <a:blip r:embed="rId2">
            <a:alphaModFix/>
          </a:blip>
          <a:srcRect b="23377" l="26958" r="35832" t="0"/>
          <a:stretch/>
        </p:blipFill>
        <p:spPr>
          <a:xfrm>
            <a:off x="284700" y="1847700"/>
            <a:ext cx="2055000" cy="2820900"/>
          </a:xfrm>
          <a:prstGeom prst="roundRect">
            <a:avLst>
              <a:gd fmla="val 15597" name="adj"/>
            </a:avLst>
          </a:prstGeom>
          <a:noFill/>
          <a:ln>
            <a:noFill/>
          </a:ln>
        </p:spPr>
      </p:pic>
      <p:pic>
        <p:nvPicPr>
          <p:cNvPr descr="A confident man stands with his arms crossed in front of a white background. " id="132" name="Google Shape;132;p14"/>
          <p:cNvPicPr preferRelativeResize="0"/>
          <p:nvPr/>
        </p:nvPicPr>
        <p:blipFill rotWithShape="1">
          <a:blip r:embed="rId3">
            <a:alphaModFix/>
          </a:blip>
          <a:srcRect b="1224" l="28620" r="23422" t="0"/>
          <a:stretch/>
        </p:blipFill>
        <p:spPr>
          <a:xfrm>
            <a:off x="4629476" y="1847700"/>
            <a:ext cx="2055000" cy="2820900"/>
          </a:xfrm>
          <a:prstGeom prst="roundRect">
            <a:avLst>
              <a:gd fmla="val 15616" name="adj"/>
            </a:avLst>
          </a:prstGeom>
          <a:noFill/>
          <a:ln>
            <a:noFill/>
          </a:ln>
        </p:spPr>
      </p:pic>
      <p:sp>
        <p:nvSpPr>
          <p:cNvPr id="133" name="Google Shape;133;p14"/>
          <p:cNvSpPr txBox="1"/>
          <p:nvPr>
            <p:ph type="title"/>
          </p:nvPr>
        </p:nvSpPr>
        <p:spPr>
          <a:xfrm>
            <a:off x="284700" y="598950"/>
            <a:ext cx="6615900" cy="450600"/>
          </a:xfrm>
          <a:prstGeom prst="rect">
            <a:avLst/>
          </a:prstGeom>
        </p:spPr>
        <p:txBody>
          <a:bodyPr anchorCtr="0" anchor="t" bIns="0" lIns="0" spcFirstLastPara="1" rIns="91425" wrap="square" tIns="0">
            <a:spAutoFit/>
          </a:bodyPr>
          <a:lstStyle>
            <a:lvl1pPr lvl="0">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1pPr>
            <a:lvl2pPr lvl="1">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2pPr>
            <a:lvl3pPr lvl="2">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3pPr>
            <a:lvl4pPr lvl="3">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4pPr>
            <a:lvl5pPr lvl="4">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5pPr>
            <a:lvl6pPr lvl="5">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6pPr>
            <a:lvl7pPr lvl="6">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7pPr>
            <a:lvl8pPr lvl="7">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8pPr>
            <a:lvl9pPr lvl="8">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9pPr>
          </a:lstStyle>
          <a:p/>
        </p:txBody>
      </p:sp>
      <p:sp>
        <p:nvSpPr>
          <p:cNvPr id="134" name="Google Shape;134;p14"/>
          <p:cNvSpPr txBox="1"/>
          <p:nvPr>
            <p:ph idx="3" type="subTitle"/>
          </p:nvPr>
        </p:nvSpPr>
        <p:spPr>
          <a:xfrm>
            <a:off x="2541625" y="2578075"/>
            <a:ext cx="1796700" cy="317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Instrument Sans Medium"/>
              <a:buNone/>
              <a:defRPr>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135" name="Google Shape;135;p14"/>
          <p:cNvSpPr txBox="1"/>
          <p:nvPr>
            <p:ph idx="4" type="subTitle"/>
          </p:nvPr>
        </p:nvSpPr>
        <p:spPr>
          <a:xfrm>
            <a:off x="2640775" y="2819575"/>
            <a:ext cx="1485600" cy="4506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14"/>
          <p:cNvSpPr txBox="1"/>
          <p:nvPr>
            <p:ph idx="5" type="subTitle"/>
          </p:nvPr>
        </p:nvSpPr>
        <p:spPr>
          <a:xfrm>
            <a:off x="6895261" y="2578075"/>
            <a:ext cx="1796700" cy="317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Instrument Sans Medium"/>
              <a:buNone/>
              <a:defRPr>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137" name="Google Shape;137;p14"/>
          <p:cNvSpPr txBox="1"/>
          <p:nvPr>
            <p:ph idx="6" type="subTitle"/>
          </p:nvPr>
        </p:nvSpPr>
        <p:spPr>
          <a:xfrm>
            <a:off x="6895261" y="2819575"/>
            <a:ext cx="1485600" cy="450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nstrument Sans"/>
              <a:buNone/>
              <a:defRPr sz="1200"/>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138" name="Google Shape;138;p14"/>
          <p:cNvSpPr txBox="1"/>
          <p:nvPr>
            <p:ph idx="7" type="subTitle"/>
          </p:nvPr>
        </p:nvSpPr>
        <p:spPr>
          <a:xfrm>
            <a:off x="2541000" y="3617250"/>
            <a:ext cx="1899900" cy="9993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6"/>
              </a:buClr>
              <a:buSzPts val="1000"/>
              <a:buFont typeface="Instrument Sans"/>
              <a:buNone/>
              <a:defRPr sz="1000">
                <a:solidFill>
                  <a:schemeClr val="accent6"/>
                </a:solidFill>
              </a:defRPr>
            </a:lvl1pPr>
            <a:lvl2pPr lvl="1">
              <a:spcBef>
                <a:spcPts val="0"/>
              </a:spcBef>
              <a:spcAft>
                <a:spcPts val="0"/>
              </a:spcAft>
              <a:buClr>
                <a:schemeClr val="accent6"/>
              </a:buClr>
              <a:buSzPts val="1400"/>
              <a:buFont typeface="Instrument Sans"/>
              <a:buNone/>
              <a:defRPr>
                <a:solidFill>
                  <a:schemeClr val="accent6"/>
                </a:solidFill>
              </a:defRPr>
            </a:lvl2pPr>
            <a:lvl3pPr lvl="2">
              <a:spcBef>
                <a:spcPts val="0"/>
              </a:spcBef>
              <a:spcAft>
                <a:spcPts val="0"/>
              </a:spcAft>
              <a:buClr>
                <a:schemeClr val="accent6"/>
              </a:buClr>
              <a:buSzPts val="1400"/>
              <a:buFont typeface="Instrument Sans"/>
              <a:buNone/>
              <a:defRPr>
                <a:solidFill>
                  <a:schemeClr val="accent6"/>
                </a:solidFill>
              </a:defRPr>
            </a:lvl3pPr>
            <a:lvl4pPr lvl="3">
              <a:spcBef>
                <a:spcPts val="0"/>
              </a:spcBef>
              <a:spcAft>
                <a:spcPts val="0"/>
              </a:spcAft>
              <a:buClr>
                <a:schemeClr val="accent6"/>
              </a:buClr>
              <a:buSzPts val="1400"/>
              <a:buFont typeface="Instrument Sans"/>
              <a:buNone/>
              <a:defRPr>
                <a:solidFill>
                  <a:schemeClr val="accent6"/>
                </a:solidFill>
              </a:defRPr>
            </a:lvl4pPr>
            <a:lvl5pPr lvl="4">
              <a:spcBef>
                <a:spcPts val="0"/>
              </a:spcBef>
              <a:spcAft>
                <a:spcPts val="0"/>
              </a:spcAft>
              <a:buClr>
                <a:schemeClr val="accent6"/>
              </a:buClr>
              <a:buSzPts val="1400"/>
              <a:buFont typeface="Instrument Sans"/>
              <a:buNone/>
              <a:defRPr>
                <a:solidFill>
                  <a:schemeClr val="accent6"/>
                </a:solidFill>
              </a:defRPr>
            </a:lvl5pPr>
            <a:lvl6pPr lvl="5">
              <a:spcBef>
                <a:spcPts val="0"/>
              </a:spcBef>
              <a:spcAft>
                <a:spcPts val="0"/>
              </a:spcAft>
              <a:buClr>
                <a:schemeClr val="accent6"/>
              </a:buClr>
              <a:buSzPts val="1400"/>
              <a:buFont typeface="Instrument Sans"/>
              <a:buNone/>
              <a:defRPr>
                <a:solidFill>
                  <a:schemeClr val="accent6"/>
                </a:solidFill>
              </a:defRPr>
            </a:lvl6pPr>
            <a:lvl7pPr lvl="6">
              <a:spcBef>
                <a:spcPts val="0"/>
              </a:spcBef>
              <a:spcAft>
                <a:spcPts val="0"/>
              </a:spcAft>
              <a:buClr>
                <a:schemeClr val="accent6"/>
              </a:buClr>
              <a:buSzPts val="1400"/>
              <a:buFont typeface="Instrument Sans"/>
              <a:buNone/>
              <a:defRPr>
                <a:solidFill>
                  <a:schemeClr val="accent6"/>
                </a:solidFill>
              </a:defRPr>
            </a:lvl7pPr>
            <a:lvl8pPr lvl="7">
              <a:spcBef>
                <a:spcPts val="0"/>
              </a:spcBef>
              <a:spcAft>
                <a:spcPts val="0"/>
              </a:spcAft>
              <a:buClr>
                <a:schemeClr val="accent6"/>
              </a:buClr>
              <a:buSzPts val="1400"/>
              <a:buFont typeface="Instrument Sans"/>
              <a:buNone/>
              <a:defRPr>
                <a:solidFill>
                  <a:schemeClr val="accent6"/>
                </a:solidFill>
              </a:defRPr>
            </a:lvl8pPr>
            <a:lvl9pPr lvl="8">
              <a:spcBef>
                <a:spcPts val="0"/>
              </a:spcBef>
              <a:spcAft>
                <a:spcPts val="0"/>
              </a:spcAft>
              <a:buClr>
                <a:schemeClr val="accent6"/>
              </a:buClr>
              <a:buSzPts val="1400"/>
              <a:buFont typeface="Instrument Sans"/>
              <a:buNone/>
              <a:defRPr>
                <a:solidFill>
                  <a:schemeClr val="accent6"/>
                </a:solidFill>
              </a:defRPr>
            </a:lvl9pPr>
          </a:lstStyle>
          <a:p/>
        </p:txBody>
      </p:sp>
      <p:sp>
        <p:nvSpPr>
          <p:cNvPr id="139" name="Google Shape;139;p14"/>
          <p:cNvSpPr txBox="1"/>
          <p:nvPr>
            <p:ph idx="8" type="subTitle"/>
          </p:nvPr>
        </p:nvSpPr>
        <p:spPr>
          <a:xfrm>
            <a:off x="6886656" y="3627975"/>
            <a:ext cx="1899900" cy="9993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6"/>
              </a:buClr>
              <a:buSzPts val="1000"/>
              <a:buFont typeface="Instrument Sans"/>
              <a:buNone/>
              <a:defRPr sz="1000">
                <a:solidFill>
                  <a:schemeClr val="accent6"/>
                </a:solidFill>
              </a:defRPr>
            </a:lvl1pPr>
            <a:lvl2pPr lvl="1">
              <a:spcBef>
                <a:spcPts val="0"/>
              </a:spcBef>
              <a:spcAft>
                <a:spcPts val="0"/>
              </a:spcAft>
              <a:buClr>
                <a:schemeClr val="accent6"/>
              </a:buClr>
              <a:buSzPts val="1400"/>
              <a:buFont typeface="Instrument Sans"/>
              <a:buNone/>
              <a:defRPr>
                <a:solidFill>
                  <a:schemeClr val="accent6"/>
                </a:solidFill>
              </a:defRPr>
            </a:lvl2pPr>
            <a:lvl3pPr lvl="2">
              <a:spcBef>
                <a:spcPts val="0"/>
              </a:spcBef>
              <a:spcAft>
                <a:spcPts val="0"/>
              </a:spcAft>
              <a:buClr>
                <a:schemeClr val="accent6"/>
              </a:buClr>
              <a:buSzPts val="1400"/>
              <a:buFont typeface="Instrument Sans"/>
              <a:buNone/>
              <a:defRPr>
                <a:solidFill>
                  <a:schemeClr val="accent6"/>
                </a:solidFill>
              </a:defRPr>
            </a:lvl3pPr>
            <a:lvl4pPr lvl="3">
              <a:spcBef>
                <a:spcPts val="0"/>
              </a:spcBef>
              <a:spcAft>
                <a:spcPts val="0"/>
              </a:spcAft>
              <a:buClr>
                <a:schemeClr val="accent6"/>
              </a:buClr>
              <a:buSzPts val="1400"/>
              <a:buFont typeface="Instrument Sans"/>
              <a:buNone/>
              <a:defRPr>
                <a:solidFill>
                  <a:schemeClr val="accent6"/>
                </a:solidFill>
              </a:defRPr>
            </a:lvl4pPr>
            <a:lvl5pPr lvl="4">
              <a:spcBef>
                <a:spcPts val="0"/>
              </a:spcBef>
              <a:spcAft>
                <a:spcPts val="0"/>
              </a:spcAft>
              <a:buClr>
                <a:schemeClr val="accent6"/>
              </a:buClr>
              <a:buSzPts val="1400"/>
              <a:buFont typeface="Instrument Sans"/>
              <a:buNone/>
              <a:defRPr>
                <a:solidFill>
                  <a:schemeClr val="accent6"/>
                </a:solidFill>
              </a:defRPr>
            </a:lvl5pPr>
            <a:lvl6pPr lvl="5">
              <a:spcBef>
                <a:spcPts val="0"/>
              </a:spcBef>
              <a:spcAft>
                <a:spcPts val="0"/>
              </a:spcAft>
              <a:buClr>
                <a:schemeClr val="accent6"/>
              </a:buClr>
              <a:buSzPts val="1400"/>
              <a:buFont typeface="Instrument Sans"/>
              <a:buNone/>
              <a:defRPr>
                <a:solidFill>
                  <a:schemeClr val="accent6"/>
                </a:solidFill>
              </a:defRPr>
            </a:lvl6pPr>
            <a:lvl7pPr lvl="6">
              <a:spcBef>
                <a:spcPts val="0"/>
              </a:spcBef>
              <a:spcAft>
                <a:spcPts val="0"/>
              </a:spcAft>
              <a:buClr>
                <a:schemeClr val="accent6"/>
              </a:buClr>
              <a:buSzPts val="1400"/>
              <a:buFont typeface="Instrument Sans"/>
              <a:buNone/>
              <a:defRPr>
                <a:solidFill>
                  <a:schemeClr val="accent6"/>
                </a:solidFill>
              </a:defRPr>
            </a:lvl7pPr>
            <a:lvl8pPr lvl="7">
              <a:spcBef>
                <a:spcPts val="0"/>
              </a:spcBef>
              <a:spcAft>
                <a:spcPts val="0"/>
              </a:spcAft>
              <a:buClr>
                <a:schemeClr val="accent6"/>
              </a:buClr>
              <a:buSzPts val="1400"/>
              <a:buFont typeface="Instrument Sans"/>
              <a:buNone/>
              <a:defRPr>
                <a:solidFill>
                  <a:schemeClr val="accent6"/>
                </a:solidFill>
              </a:defRPr>
            </a:lvl8pPr>
            <a:lvl9pPr lvl="8">
              <a:spcBef>
                <a:spcPts val="0"/>
              </a:spcBef>
              <a:spcAft>
                <a:spcPts val="0"/>
              </a:spcAft>
              <a:buClr>
                <a:schemeClr val="accent6"/>
              </a:buClr>
              <a:buSzPts val="1400"/>
              <a:buFont typeface="Instrument Sans"/>
              <a:buNone/>
              <a:defRPr>
                <a:solidFill>
                  <a:schemeClr val="accent6"/>
                </a:solidFill>
              </a:defRPr>
            </a:lvl9pPr>
          </a:lstStyle>
          <a:p/>
        </p:txBody>
      </p:sp>
      <p:sp>
        <p:nvSpPr>
          <p:cNvPr id="140" name="Google Shape;140;p14"/>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BLANK_2">
    <p:spTree>
      <p:nvGrpSpPr>
        <p:cNvPr id="141" name="Shape 141"/>
        <p:cNvGrpSpPr/>
        <p:nvPr/>
      </p:nvGrpSpPr>
      <p:grpSpPr>
        <a:xfrm>
          <a:off x="0" y="0"/>
          <a:ext cx="0" cy="0"/>
          <a:chOff x="0" y="0"/>
          <a:chExt cx="0" cy="0"/>
        </a:xfrm>
      </p:grpSpPr>
      <p:sp>
        <p:nvSpPr>
          <p:cNvPr id="142" name="Google Shape;142;p15"/>
          <p:cNvSpPr txBox="1"/>
          <p:nvPr>
            <p:ph type="title"/>
          </p:nvPr>
        </p:nvSpPr>
        <p:spPr>
          <a:xfrm>
            <a:off x="291800" y="465200"/>
            <a:ext cx="5666400" cy="2047800"/>
          </a:xfrm>
          <a:prstGeom prst="rect">
            <a:avLst/>
          </a:prstGeom>
        </p:spPr>
        <p:txBody>
          <a:bodyPr anchorCtr="0" anchor="t" bIns="0" lIns="0" spcFirstLastPara="1" rIns="0" wrap="square" tIns="0">
            <a:spAutoFit/>
          </a:bodyPr>
          <a:lstStyle>
            <a:lvl1pPr lvl="0">
              <a:lnSpc>
                <a:spcPct val="85000"/>
              </a:lnSpc>
              <a:spcBef>
                <a:spcPts val="0"/>
              </a:spcBef>
              <a:spcAft>
                <a:spcPts val="0"/>
              </a:spcAft>
              <a:buClr>
                <a:schemeClr val="lt1"/>
              </a:buClr>
              <a:buSzPts val="6000"/>
              <a:buFont typeface="Instrument Sans SemiBold"/>
              <a:buNone/>
              <a:defRPr sz="6000"/>
            </a:lvl1pPr>
            <a:lvl2pPr lvl="1">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2pPr>
            <a:lvl3pPr lvl="2">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3pPr>
            <a:lvl4pPr lvl="3">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4pPr>
            <a:lvl5pPr lvl="4">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5pPr>
            <a:lvl6pPr lvl="5">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6pPr>
            <a:lvl7pPr lvl="6">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7pPr>
            <a:lvl8pPr lvl="7">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8pPr>
            <a:lvl9pPr lvl="8">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9pPr>
          </a:lstStyle>
          <a:p/>
        </p:txBody>
      </p:sp>
      <p:grpSp>
        <p:nvGrpSpPr>
          <p:cNvPr id="143" name="Google Shape;143;p15"/>
          <p:cNvGrpSpPr/>
          <p:nvPr/>
        </p:nvGrpSpPr>
        <p:grpSpPr>
          <a:xfrm>
            <a:off x="5689900" y="0"/>
            <a:ext cx="2908801" cy="5143500"/>
            <a:chOff x="5689900" y="0"/>
            <a:chExt cx="2908801" cy="5143500"/>
          </a:xfrm>
        </p:grpSpPr>
        <p:pic>
          <p:nvPicPr>
            <p:cNvPr id="144" name="Google Shape;144;p15"/>
            <p:cNvPicPr preferRelativeResize="0"/>
            <p:nvPr/>
          </p:nvPicPr>
          <p:blipFill rotWithShape="1">
            <a:blip r:embed="rId2">
              <a:alphaModFix/>
            </a:blip>
            <a:srcRect b="18778" l="0" r="0" t="0"/>
            <a:stretch/>
          </p:blipFill>
          <p:spPr>
            <a:xfrm>
              <a:off x="5689900" y="2780975"/>
              <a:ext cx="2908800" cy="2362525"/>
            </a:xfrm>
            <a:prstGeom prst="rect">
              <a:avLst/>
            </a:prstGeom>
            <a:noFill/>
            <a:ln>
              <a:noFill/>
            </a:ln>
          </p:spPr>
        </p:pic>
        <p:pic>
          <p:nvPicPr>
            <p:cNvPr id="145" name="Google Shape;145;p15"/>
            <p:cNvPicPr preferRelativeResize="0"/>
            <p:nvPr/>
          </p:nvPicPr>
          <p:blipFill rotWithShape="1">
            <a:blip r:embed="rId3">
              <a:alphaModFix/>
            </a:blip>
            <a:srcRect b="0" l="0" r="0" t="25727"/>
            <a:stretch/>
          </p:blipFill>
          <p:spPr>
            <a:xfrm>
              <a:off x="5689900" y="0"/>
              <a:ext cx="2908800" cy="2160400"/>
            </a:xfrm>
            <a:prstGeom prst="rect">
              <a:avLst/>
            </a:prstGeom>
            <a:noFill/>
            <a:ln>
              <a:noFill/>
            </a:ln>
          </p:spPr>
        </p:pic>
        <p:pic>
          <p:nvPicPr>
            <p:cNvPr id="146" name="Google Shape;146;p15"/>
            <p:cNvPicPr preferRelativeResize="0"/>
            <p:nvPr/>
          </p:nvPicPr>
          <p:blipFill>
            <a:blip r:embed="rId4">
              <a:alphaModFix/>
            </a:blip>
            <a:stretch>
              <a:fillRect/>
            </a:stretch>
          </p:blipFill>
          <p:spPr>
            <a:xfrm>
              <a:off x="5689900" y="960725"/>
              <a:ext cx="2908800" cy="290880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BLANK_2_1">
    <p:spTree>
      <p:nvGrpSpPr>
        <p:cNvPr id="147" name="Shape 147"/>
        <p:cNvGrpSpPr/>
        <p:nvPr/>
      </p:nvGrpSpPr>
      <p:grpSpPr>
        <a:xfrm>
          <a:off x="0" y="0"/>
          <a:ext cx="0" cy="0"/>
          <a:chOff x="0" y="0"/>
          <a:chExt cx="0" cy="0"/>
        </a:xfrm>
      </p:grpSpPr>
      <p:sp>
        <p:nvSpPr>
          <p:cNvPr id="148" name="Google Shape;148;p16"/>
          <p:cNvSpPr/>
          <p:nvPr/>
        </p:nvSpPr>
        <p:spPr>
          <a:xfrm>
            <a:off x="608106" y="3907013"/>
            <a:ext cx="571200" cy="5712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149" name="Google Shape;149;p16"/>
          <p:cNvSpPr/>
          <p:nvPr>
            <p:ph idx="2" type="pic"/>
          </p:nvPr>
        </p:nvSpPr>
        <p:spPr>
          <a:xfrm>
            <a:off x="598225" y="3900375"/>
            <a:ext cx="571200" cy="571200"/>
          </a:xfrm>
          <a:prstGeom prst="ellipse">
            <a:avLst/>
          </a:prstGeom>
          <a:noFill/>
          <a:ln>
            <a:noFill/>
          </a:ln>
        </p:spPr>
      </p:sp>
      <p:sp>
        <p:nvSpPr>
          <p:cNvPr id="150" name="Google Shape;150;p16"/>
          <p:cNvSpPr txBox="1"/>
          <p:nvPr>
            <p:ph type="title"/>
          </p:nvPr>
        </p:nvSpPr>
        <p:spPr>
          <a:xfrm>
            <a:off x="291800" y="465200"/>
            <a:ext cx="5666400" cy="2047800"/>
          </a:xfrm>
          <a:prstGeom prst="rect">
            <a:avLst/>
          </a:prstGeom>
        </p:spPr>
        <p:txBody>
          <a:bodyPr anchorCtr="0" anchor="t" bIns="0" lIns="0" spcFirstLastPara="1" rIns="0" wrap="square" tIns="0">
            <a:spAutoFit/>
          </a:bodyPr>
          <a:lstStyle>
            <a:lvl1pPr lvl="0">
              <a:lnSpc>
                <a:spcPct val="85000"/>
              </a:lnSpc>
              <a:spcBef>
                <a:spcPts val="0"/>
              </a:spcBef>
              <a:spcAft>
                <a:spcPts val="0"/>
              </a:spcAft>
              <a:buClr>
                <a:schemeClr val="lt1"/>
              </a:buClr>
              <a:buSzPts val="6000"/>
              <a:buFont typeface="Instrument Sans SemiBold"/>
              <a:buNone/>
              <a:defRPr sz="6000"/>
            </a:lvl1pPr>
            <a:lvl2pPr lvl="1">
              <a:lnSpc>
                <a:spcPct val="85000"/>
              </a:lnSpc>
              <a:spcBef>
                <a:spcPts val="0"/>
              </a:spcBef>
              <a:spcAft>
                <a:spcPts val="0"/>
              </a:spcAft>
              <a:buClr>
                <a:schemeClr val="lt1"/>
              </a:buClr>
              <a:buSzPts val="6000"/>
              <a:buFont typeface="Instrument Sans SemiBold"/>
              <a:buNone/>
              <a:defRPr sz="6000">
                <a:solidFill>
                  <a:schemeClr val="lt1"/>
                </a:solidFill>
              </a:defRPr>
            </a:lvl2pPr>
            <a:lvl3pPr lvl="2">
              <a:lnSpc>
                <a:spcPct val="85000"/>
              </a:lnSpc>
              <a:spcBef>
                <a:spcPts val="0"/>
              </a:spcBef>
              <a:spcAft>
                <a:spcPts val="0"/>
              </a:spcAft>
              <a:buClr>
                <a:schemeClr val="lt1"/>
              </a:buClr>
              <a:buSzPts val="6000"/>
              <a:buFont typeface="Instrument Sans SemiBold"/>
              <a:buNone/>
              <a:defRPr sz="6000">
                <a:solidFill>
                  <a:schemeClr val="lt1"/>
                </a:solidFill>
              </a:defRPr>
            </a:lvl3pPr>
            <a:lvl4pPr lvl="3">
              <a:lnSpc>
                <a:spcPct val="85000"/>
              </a:lnSpc>
              <a:spcBef>
                <a:spcPts val="0"/>
              </a:spcBef>
              <a:spcAft>
                <a:spcPts val="0"/>
              </a:spcAft>
              <a:buClr>
                <a:schemeClr val="lt1"/>
              </a:buClr>
              <a:buSzPts val="6000"/>
              <a:buFont typeface="Instrument Sans SemiBold"/>
              <a:buNone/>
              <a:defRPr sz="6000">
                <a:solidFill>
                  <a:schemeClr val="lt1"/>
                </a:solidFill>
              </a:defRPr>
            </a:lvl4pPr>
            <a:lvl5pPr lvl="4">
              <a:lnSpc>
                <a:spcPct val="85000"/>
              </a:lnSpc>
              <a:spcBef>
                <a:spcPts val="0"/>
              </a:spcBef>
              <a:spcAft>
                <a:spcPts val="0"/>
              </a:spcAft>
              <a:buClr>
                <a:schemeClr val="lt1"/>
              </a:buClr>
              <a:buSzPts val="6000"/>
              <a:buFont typeface="Instrument Sans SemiBold"/>
              <a:buNone/>
              <a:defRPr sz="6000">
                <a:solidFill>
                  <a:schemeClr val="lt1"/>
                </a:solidFill>
              </a:defRPr>
            </a:lvl5pPr>
            <a:lvl6pPr lvl="5">
              <a:lnSpc>
                <a:spcPct val="85000"/>
              </a:lnSpc>
              <a:spcBef>
                <a:spcPts val="0"/>
              </a:spcBef>
              <a:spcAft>
                <a:spcPts val="0"/>
              </a:spcAft>
              <a:buClr>
                <a:schemeClr val="lt1"/>
              </a:buClr>
              <a:buSzPts val="6000"/>
              <a:buFont typeface="Instrument Sans SemiBold"/>
              <a:buNone/>
              <a:defRPr sz="6000">
                <a:solidFill>
                  <a:schemeClr val="lt1"/>
                </a:solidFill>
              </a:defRPr>
            </a:lvl6pPr>
            <a:lvl7pPr lvl="6">
              <a:lnSpc>
                <a:spcPct val="85000"/>
              </a:lnSpc>
              <a:spcBef>
                <a:spcPts val="0"/>
              </a:spcBef>
              <a:spcAft>
                <a:spcPts val="0"/>
              </a:spcAft>
              <a:buClr>
                <a:schemeClr val="lt1"/>
              </a:buClr>
              <a:buSzPts val="6000"/>
              <a:buFont typeface="Instrument Sans SemiBold"/>
              <a:buNone/>
              <a:defRPr sz="6000">
                <a:solidFill>
                  <a:schemeClr val="lt1"/>
                </a:solidFill>
              </a:defRPr>
            </a:lvl7pPr>
            <a:lvl8pPr lvl="7">
              <a:lnSpc>
                <a:spcPct val="85000"/>
              </a:lnSpc>
              <a:spcBef>
                <a:spcPts val="0"/>
              </a:spcBef>
              <a:spcAft>
                <a:spcPts val="0"/>
              </a:spcAft>
              <a:buClr>
                <a:schemeClr val="lt1"/>
              </a:buClr>
              <a:buSzPts val="6000"/>
              <a:buFont typeface="Instrument Sans SemiBold"/>
              <a:buNone/>
              <a:defRPr sz="6000">
                <a:solidFill>
                  <a:schemeClr val="lt1"/>
                </a:solidFill>
              </a:defRPr>
            </a:lvl8pPr>
            <a:lvl9pPr lvl="8">
              <a:lnSpc>
                <a:spcPct val="85000"/>
              </a:lnSpc>
              <a:spcBef>
                <a:spcPts val="0"/>
              </a:spcBef>
              <a:spcAft>
                <a:spcPts val="0"/>
              </a:spcAft>
              <a:buClr>
                <a:schemeClr val="lt1"/>
              </a:buClr>
              <a:buSzPts val="6000"/>
              <a:buFont typeface="Instrument Sans SemiBold"/>
              <a:buNone/>
              <a:defRPr sz="6000">
                <a:solidFill>
                  <a:schemeClr val="lt1"/>
                </a:solidFill>
              </a:defRPr>
            </a:lvl9pPr>
          </a:lstStyle>
          <a:p/>
        </p:txBody>
      </p:sp>
      <p:sp>
        <p:nvSpPr>
          <p:cNvPr id="151" name="Google Shape;151;p16"/>
          <p:cNvSpPr txBox="1"/>
          <p:nvPr>
            <p:ph idx="1" type="subTitle"/>
          </p:nvPr>
        </p:nvSpPr>
        <p:spPr>
          <a:xfrm>
            <a:off x="1416800" y="3864575"/>
            <a:ext cx="2908800" cy="3084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400"/>
              <a:buFont typeface="Instrument Sans"/>
              <a:buNone/>
              <a:defRPr sz="12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152" name="Google Shape;152;p16"/>
          <p:cNvSpPr txBox="1"/>
          <p:nvPr>
            <p:ph idx="3" type="subTitle"/>
          </p:nvPr>
        </p:nvSpPr>
        <p:spPr>
          <a:xfrm>
            <a:off x="1416800" y="4185969"/>
            <a:ext cx="2908800" cy="308400"/>
          </a:xfrm>
          <a:prstGeom prst="rect">
            <a:avLst/>
          </a:prstGeom>
        </p:spPr>
        <p:txBody>
          <a:bodyPr anchorCtr="0" anchor="t" bIns="0" lIns="0" spcFirstLastPara="1" rIns="0" wrap="square" tIns="0">
            <a:noAutofit/>
          </a:bodyPr>
          <a:lstStyle>
            <a:lvl1pPr lvl="0">
              <a:lnSpc>
                <a:spcPct val="110000"/>
              </a:lnSpc>
              <a:spcBef>
                <a:spcPts val="0"/>
              </a:spcBef>
              <a:spcAft>
                <a:spcPts val="0"/>
              </a:spcAft>
              <a:buNone/>
              <a:defRPr i="1" sz="12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Clr>
                <a:schemeClr val="accent5"/>
              </a:buClr>
              <a:buSzPts val="1400"/>
              <a:buFont typeface="Instrument Sans"/>
              <a:buNone/>
              <a:defRPr>
                <a:solidFill>
                  <a:schemeClr val="accent5"/>
                </a:solidFill>
              </a:defRPr>
            </a:lvl2pPr>
            <a:lvl3pPr lvl="2">
              <a:spcBef>
                <a:spcPts val="0"/>
              </a:spcBef>
              <a:spcAft>
                <a:spcPts val="0"/>
              </a:spcAft>
              <a:buClr>
                <a:schemeClr val="accent5"/>
              </a:buClr>
              <a:buSzPts val="1400"/>
              <a:buFont typeface="Instrument Sans"/>
              <a:buNone/>
              <a:defRPr>
                <a:solidFill>
                  <a:schemeClr val="accent5"/>
                </a:solidFill>
              </a:defRPr>
            </a:lvl3pPr>
            <a:lvl4pPr lvl="3">
              <a:spcBef>
                <a:spcPts val="0"/>
              </a:spcBef>
              <a:spcAft>
                <a:spcPts val="0"/>
              </a:spcAft>
              <a:buClr>
                <a:schemeClr val="accent5"/>
              </a:buClr>
              <a:buSzPts val="1400"/>
              <a:buFont typeface="Instrument Sans"/>
              <a:buNone/>
              <a:defRPr>
                <a:solidFill>
                  <a:schemeClr val="accent5"/>
                </a:solidFill>
              </a:defRPr>
            </a:lvl4pPr>
            <a:lvl5pPr lvl="4">
              <a:spcBef>
                <a:spcPts val="0"/>
              </a:spcBef>
              <a:spcAft>
                <a:spcPts val="0"/>
              </a:spcAft>
              <a:buClr>
                <a:schemeClr val="accent5"/>
              </a:buClr>
              <a:buSzPts val="1400"/>
              <a:buFont typeface="Instrument Sans"/>
              <a:buNone/>
              <a:defRPr>
                <a:solidFill>
                  <a:schemeClr val="accent5"/>
                </a:solidFill>
              </a:defRPr>
            </a:lvl5pPr>
            <a:lvl6pPr lvl="5">
              <a:spcBef>
                <a:spcPts val="0"/>
              </a:spcBef>
              <a:spcAft>
                <a:spcPts val="0"/>
              </a:spcAft>
              <a:buClr>
                <a:schemeClr val="accent5"/>
              </a:buClr>
              <a:buSzPts val="1400"/>
              <a:buFont typeface="Instrument Sans"/>
              <a:buNone/>
              <a:defRPr>
                <a:solidFill>
                  <a:schemeClr val="accent5"/>
                </a:solidFill>
              </a:defRPr>
            </a:lvl6pPr>
            <a:lvl7pPr lvl="6">
              <a:spcBef>
                <a:spcPts val="0"/>
              </a:spcBef>
              <a:spcAft>
                <a:spcPts val="0"/>
              </a:spcAft>
              <a:buClr>
                <a:schemeClr val="accent5"/>
              </a:buClr>
              <a:buSzPts val="1400"/>
              <a:buFont typeface="Instrument Sans"/>
              <a:buNone/>
              <a:defRPr>
                <a:solidFill>
                  <a:schemeClr val="accent5"/>
                </a:solidFill>
              </a:defRPr>
            </a:lvl7pPr>
            <a:lvl8pPr lvl="7">
              <a:spcBef>
                <a:spcPts val="0"/>
              </a:spcBef>
              <a:spcAft>
                <a:spcPts val="0"/>
              </a:spcAft>
              <a:buClr>
                <a:schemeClr val="accent5"/>
              </a:buClr>
              <a:buSzPts val="1400"/>
              <a:buFont typeface="Instrument Sans"/>
              <a:buNone/>
              <a:defRPr>
                <a:solidFill>
                  <a:schemeClr val="accent5"/>
                </a:solidFill>
              </a:defRPr>
            </a:lvl8pPr>
            <a:lvl9pPr lvl="8">
              <a:spcBef>
                <a:spcPts val="0"/>
              </a:spcBef>
              <a:spcAft>
                <a:spcPts val="0"/>
              </a:spcAft>
              <a:buClr>
                <a:schemeClr val="accent5"/>
              </a:buClr>
              <a:buSzPts val="1400"/>
              <a:buFont typeface="Instrument Sans"/>
              <a:buNone/>
              <a:defRPr>
                <a:solidFill>
                  <a:schemeClr val="accent5"/>
                </a:solidFill>
              </a:defRPr>
            </a:lvl9pPr>
          </a:lstStyle>
          <a:p/>
        </p:txBody>
      </p:sp>
      <p:grpSp>
        <p:nvGrpSpPr>
          <p:cNvPr id="153" name="Google Shape;153;p16"/>
          <p:cNvGrpSpPr/>
          <p:nvPr/>
        </p:nvGrpSpPr>
        <p:grpSpPr>
          <a:xfrm>
            <a:off x="5689900" y="0"/>
            <a:ext cx="2908801" cy="5143500"/>
            <a:chOff x="5689900" y="0"/>
            <a:chExt cx="2908801" cy="5143500"/>
          </a:xfrm>
        </p:grpSpPr>
        <p:pic>
          <p:nvPicPr>
            <p:cNvPr id="154" name="Google Shape;154;p16"/>
            <p:cNvPicPr preferRelativeResize="0"/>
            <p:nvPr/>
          </p:nvPicPr>
          <p:blipFill rotWithShape="1">
            <a:blip r:embed="rId2">
              <a:alphaModFix/>
            </a:blip>
            <a:srcRect b="18778" l="0" r="0" t="0"/>
            <a:stretch/>
          </p:blipFill>
          <p:spPr>
            <a:xfrm>
              <a:off x="5689900" y="2780975"/>
              <a:ext cx="2908800" cy="2362525"/>
            </a:xfrm>
            <a:prstGeom prst="rect">
              <a:avLst/>
            </a:prstGeom>
            <a:noFill/>
            <a:ln>
              <a:noFill/>
            </a:ln>
          </p:spPr>
        </p:pic>
        <p:pic>
          <p:nvPicPr>
            <p:cNvPr id="155" name="Google Shape;155;p16"/>
            <p:cNvPicPr preferRelativeResize="0"/>
            <p:nvPr/>
          </p:nvPicPr>
          <p:blipFill rotWithShape="1">
            <a:blip r:embed="rId3">
              <a:alphaModFix/>
            </a:blip>
            <a:srcRect b="0" l="0" r="0" t="25727"/>
            <a:stretch/>
          </p:blipFill>
          <p:spPr>
            <a:xfrm>
              <a:off x="5689900" y="0"/>
              <a:ext cx="2908800" cy="2160400"/>
            </a:xfrm>
            <a:prstGeom prst="rect">
              <a:avLst/>
            </a:prstGeom>
            <a:noFill/>
            <a:ln>
              <a:noFill/>
            </a:ln>
          </p:spPr>
        </p:pic>
        <p:pic>
          <p:nvPicPr>
            <p:cNvPr id="156" name="Google Shape;156;p16"/>
            <p:cNvPicPr preferRelativeResize="0"/>
            <p:nvPr/>
          </p:nvPicPr>
          <p:blipFill>
            <a:blip r:embed="rId4">
              <a:alphaModFix/>
            </a:blip>
            <a:stretch>
              <a:fillRect/>
            </a:stretch>
          </p:blipFill>
          <p:spPr>
            <a:xfrm>
              <a:off x="5689900" y="960725"/>
              <a:ext cx="2908800" cy="2908800"/>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4 elements">
  <p:cSld name="BLANK_1_1_1_1_1_1_1_1_1_1_1_2">
    <p:bg>
      <p:bgPr>
        <a:solidFill>
          <a:schemeClr val="dk2"/>
        </a:solidFill>
      </p:bgPr>
    </p:bg>
    <p:spTree>
      <p:nvGrpSpPr>
        <p:cNvPr id="157" name="Shape 157"/>
        <p:cNvGrpSpPr/>
        <p:nvPr/>
      </p:nvGrpSpPr>
      <p:grpSpPr>
        <a:xfrm>
          <a:off x="0" y="0"/>
          <a:ext cx="0" cy="0"/>
          <a:chOff x="0" y="0"/>
          <a:chExt cx="0" cy="0"/>
        </a:xfrm>
      </p:grpSpPr>
      <p:pic>
        <p:nvPicPr>
          <p:cNvPr id="158" name="Google Shape;158;p17"/>
          <p:cNvPicPr preferRelativeResize="0"/>
          <p:nvPr/>
        </p:nvPicPr>
        <p:blipFill rotWithShape="1">
          <a:blip r:embed="rId2">
            <a:alphaModFix/>
          </a:blip>
          <a:srcRect b="31415" l="0" r="33444" t="12335"/>
          <a:stretch/>
        </p:blipFill>
        <p:spPr>
          <a:xfrm>
            <a:off x="3058325" y="0"/>
            <a:ext cx="6085676" cy="5143500"/>
          </a:xfrm>
          <a:prstGeom prst="rect">
            <a:avLst/>
          </a:prstGeom>
          <a:noFill/>
          <a:ln>
            <a:noFill/>
          </a:ln>
        </p:spPr>
      </p:pic>
      <p:sp>
        <p:nvSpPr>
          <p:cNvPr id="159" name="Google Shape;159;p17"/>
          <p:cNvSpPr txBox="1"/>
          <p:nvPr>
            <p:ph idx="1" type="body"/>
          </p:nvPr>
        </p:nvSpPr>
        <p:spPr>
          <a:xfrm>
            <a:off x="4628175" y="2623228"/>
            <a:ext cx="2055000" cy="1281600"/>
          </a:xfrm>
          <a:prstGeom prst="rect">
            <a:avLst/>
          </a:prstGeom>
        </p:spPr>
        <p:txBody>
          <a:bodyPr anchorCtr="0" anchor="t" bIns="91425" lIns="137150" spcFirstLastPara="1" rIns="91425" wrap="square" tIns="91425">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160" name="Google Shape;160;p17"/>
          <p:cNvSpPr txBox="1"/>
          <p:nvPr>
            <p:ph idx="2" type="body"/>
          </p:nvPr>
        </p:nvSpPr>
        <p:spPr>
          <a:xfrm>
            <a:off x="6801875" y="2623228"/>
            <a:ext cx="2055000" cy="1281600"/>
          </a:xfrm>
          <a:prstGeom prst="rect">
            <a:avLst/>
          </a:prstGeom>
        </p:spPr>
        <p:txBody>
          <a:bodyPr anchorCtr="0" anchor="t" bIns="91425" lIns="137150" spcFirstLastPara="1" rIns="91425" wrap="square" tIns="91425">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161" name="Google Shape;161;p17"/>
          <p:cNvSpPr txBox="1"/>
          <p:nvPr>
            <p:ph idx="3" type="body"/>
          </p:nvPr>
        </p:nvSpPr>
        <p:spPr>
          <a:xfrm>
            <a:off x="280875" y="2623228"/>
            <a:ext cx="2055000" cy="1281600"/>
          </a:xfrm>
          <a:prstGeom prst="rect">
            <a:avLst/>
          </a:prstGeom>
        </p:spPr>
        <p:txBody>
          <a:bodyPr anchorCtr="0" anchor="t" bIns="91425" lIns="137150" spcFirstLastPara="1" rIns="91425" wrap="square" tIns="91425">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162" name="Google Shape;162;p17"/>
          <p:cNvSpPr txBox="1"/>
          <p:nvPr>
            <p:ph idx="4" type="body"/>
          </p:nvPr>
        </p:nvSpPr>
        <p:spPr>
          <a:xfrm>
            <a:off x="2454525" y="2623228"/>
            <a:ext cx="2055000" cy="1281600"/>
          </a:xfrm>
          <a:prstGeom prst="rect">
            <a:avLst/>
          </a:prstGeom>
        </p:spPr>
        <p:txBody>
          <a:bodyPr anchorCtr="0" anchor="t" bIns="91425" lIns="137150" spcFirstLastPara="1" rIns="91425" wrap="square" tIns="91425">
            <a:noAutofit/>
          </a:bodyPr>
          <a:lstStyle>
            <a:lvl1pPr indent="-317500" lvl="0" marL="4572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1pPr>
            <a:lvl2pPr indent="-317500" lvl="1" marL="9144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2pPr>
            <a:lvl3pPr indent="-317500" lvl="2" marL="13716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3pPr>
            <a:lvl4pPr indent="-317500" lvl="3" marL="18288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4pPr>
            <a:lvl5pPr indent="-317500" lvl="4" marL="22860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5pPr>
            <a:lvl6pPr indent="-317500" lvl="5" marL="27432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6pPr>
            <a:lvl7pPr indent="-317500" lvl="6" marL="32004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7pPr>
            <a:lvl8pPr indent="-317500" lvl="7" marL="36576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8pPr>
            <a:lvl9pPr indent="-317500" lvl="8" marL="41148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9pPr>
          </a:lstStyle>
          <a:p/>
        </p:txBody>
      </p:sp>
      <p:sp>
        <p:nvSpPr>
          <p:cNvPr id="163" name="Google Shape;163;p17"/>
          <p:cNvSpPr txBox="1"/>
          <p:nvPr>
            <p:ph idx="5" type="subTitle"/>
          </p:nvPr>
        </p:nvSpPr>
        <p:spPr>
          <a:xfrm>
            <a:off x="289100" y="4018750"/>
            <a:ext cx="20550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17"/>
          <p:cNvSpPr txBox="1"/>
          <p:nvPr>
            <p:ph idx="6" type="subTitle"/>
          </p:nvPr>
        </p:nvSpPr>
        <p:spPr>
          <a:xfrm>
            <a:off x="2459475" y="4018750"/>
            <a:ext cx="20550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17"/>
          <p:cNvSpPr txBox="1"/>
          <p:nvPr>
            <p:ph idx="7" type="subTitle"/>
          </p:nvPr>
        </p:nvSpPr>
        <p:spPr>
          <a:xfrm>
            <a:off x="4629100" y="4018750"/>
            <a:ext cx="20550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17"/>
          <p:cNvSpPr txBox="1"/>
          <p:nvPr>
            <p:ph idx="8" type="subTitle"/>
          </p:nvPr>
        </p:nvSpPr>
        <p:spPr>
          <a:xfrm>
            <a:off x="6807639" y="4018750"/>
            <a:ext cx="20550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17"/>
          <p:cNvSpPr txBox="1"/>
          <p:nvPr>
            <p:ph type="title"/>
          </p:nvPr>
        </p:nvSpPr>
        <p:spPr>
          <a:xfrm>
            <a:off x="292597" y="474750"/>
            <a:ext cx="63903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168" name="Google Shape;168;p17"/>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169" name="Google Shape;169;p17"/>
          <p:cNvSpPr txBox="1"/>
          <p:nvPr>
            <p:ph idx="9"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170" name="Google Shape;170;p17"/>
          <p:cNvSpPr txBox="1"/>
          <p:nvPr>
            <p:ph idx="1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171" name="Google Shape;171;p17"/>
          <p:cNvSpPr txBox="1"/>
          <p:nvPr>
            <p:ph idx="14" type="subTitle"/>
          </p:nvPr>
        </p:nvSpPr>
        <p:spPr>
          <a:xfrm>
            <a:off x="282950" y="2144530"/>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172" name="Google Shape;172;p17"/>
          <p:cNvSpPr txBox="1"/>
          <p:nvPr>
            <p:ph idx="15" type="subTitle"/>
          </p:nvPr>
        </p:nvSpPr>
        <p:spPr>
          <a:xfrm>
            <a:off x="2456213" y="2144530"/>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173" name="Google Shape;173;p17"/>
          <p:cNvSpPr txBox="1"/>
          <p:nvPr>
            <p:ph idx="16" type="subTitle"/>
          </p:nvPr>
        </p:nvSpPr>
        <p:spPr>
          <a:xfrm>
            <a:off x="4629025" y="2144530"/>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174" name="Google Shape;174;p17"/>
          <p:cNvSpPr txBox="1"/>
          <p:nvPr>
            <p:ph idx="17" type="subTitle"/>
          </p:nvPr>
        </p:nvSpPr>
        <p:spPr>
          <a:xfrm>
            <a:off x="6801875" y="2144530"/>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6 elements">
  <p:cSld name="BLANK_1_1_1_1_1_1_1_1_1_1_1_2_1">
    <p:bg>
      <p:bgPr>
        <a:solidFill>
          <a:schemeClr val="dk2"/>
        </a:solidFill>
      </p:bgPr>
    </p:bg>
    <p:spTree>
      <p:nvGrpSpPr>
        <p:cNvPr id="175" name="Shape 175"/>
        <p:cNvGrpSpPr/>
        <p:nvPr/>
      </p:nvGrpSpPr>
      <p:grpSpPr>
        <a:xfrm>
          <a:off x="0" y="0"/>
          <a:ext cx="0" cy="0"/>
          <a:chOff x="0" y="0"/>
          <a:chExt cx="0" cy="0"/>
        </a:xfrm>
      </p:grpSpPr>
      <p:pic>
        <p:nvPicPr>
          <p:cNvPr id="176" name="Google Shape;176;p18"/>
          <p:cNvPicPr preferRelativeResize="0"/>
          <p:nvPr/>
        </p:nvPicPr>
        <p:blipFill rotWithShape="1">
          <a:blip r:embed="rId2">
            <a:alphaModFix/>
          </a:blip>
          <a:srcRect b="31415" l="0" r="33444" t="12335"/>
          <a:stretch/>
        </p:blipFill>
        <p:spPr>
          <a:xfrm>
            <a:off x="3058325" y="0"/>
            <a:ext cx="6085676" cy="5143500"/>
          </a:xfrm>
          <a:prstGeom prst="rect">
            <a:avLst/>
          </a:prstGeom>
          <a:noFill/>
          <a:ln>
            <a:noFill/>
          </a:ln>
        </p:spPr>
      </p:pic>
      <p:sp>
        <p:nvSpPr>
          <p:cNvPr id="177" name="Google Shape;177;p18"/>
          <p:cNvSpPr txBox="1"/>
          <p:nvPr>
            <p:ph idx="1" type="body"/>
          </p:nvPr>
        </p:nvSpPr>
        <p:spPr>
          <a:xfrm>
            <a:off x="281050" y="2623225"/>
            <a:ext cx="1363500" cy="1323600"/>
          </a:xfrm>
          <a:prstGeom prst="rect">
            <a:avLst/>
          </a:prstGeom>
        </p:spPr>
        <p:txBody>
          <a:bodyPr anchorCtr="0" anchor="t" bIns="91425" lIns="137150" spcFirstLastPara="1" rIns="90250" wrap="square" tIns="91425">
            <a:noAutofit/>
          </a:bodyPr>
          <a:lstStyle>
            <a:lvl1pPr indent="-304800" lvl="0" marL="457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178" name="Google Shape;178;p18"/>
          <p:cNvSpPr txBox="1"/>
          <p:nvPr>
            <p:ph idx="2" type="body"/>
          </p:nvPr>
        </p:nvSpPr>
        <p:spPr>
          <a:xfrm>
            <a:off x="1721100" y="2623225"/>
            <a:ext cx="1372500" cy="1323600"/>
          </a:xfrm>
          <a:prstGeom prst="rect">
            <a:avLst/>
          </a:prstGeom>
        </p:spPr>
        <p:txBody>
          <a:bodyPr anchorCtr="0" anchor="t" bIns="91425" lIns="137150" spcFirstLastPara="1" rIns="91425" wrap="square" tIns="91425">
            <a:noAutofit/>
          </a:bodyPr>
          <a:lstStyle>
            <a:lvl1pPr indent="-304800" lvl="0" marL="4572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179" name="Google Shape;179;p18"/>
          <p:cNvSpPr txBox="1"/>
          <p:nvPr>
            <p:ph idx="3" type="body"/>
          </p:nvPr>
        </p:nvSpPr>
        <p:spPr>
          <a:xfrm>
            <a:off x="3166974" y="2623225"/>
            <a:ext cx="1372500" cy="1323600"/>
          </a:xfrm>
          <a:prstGeom prst="rect">
            <a:avLst/>
          </a:prstGeom>
        </p:spPr>
        <p:txBody>
          <a:bodyPr anchorCtr="0" anchor="t" bIns="91425" lIns="137150" spcFirstLastPara="1" rIns="91425" wrap="square" tIns="91425">
            <a:noAutofit/>
          </a:bodyPr>
          <a:lstStyle>
            <a:lvl1pPr indent="-304800" lvl="0" marL="457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180" name="Google Shape;180;p18"/>
          <p:cNvSpPr txBox="1"/>
          <p:nvPr>
            <p:ph idx="4" type="body"/>
          </p:nvPr>
        </p:nvSpPr>
        <p:spPr>
          <a:xfrm>
            <a:off x="4608100" y="2623225"/>
            <a:ext cx="1372500" cy="1323600"/>
          </a:xfrm>
          <a:prstGeom prst="rect">
            <a:avLst/>
          </a:prstGeom>
        </p:spPr>
        <p:txBody>
          <a:bodyPr anchorCtr="0" anchor="t" bIns="91425" lIns="137150" spcFirstLastPara="1" rIns="91425" wrap="square" tIns="91425">
            <a:noAutofit/>
          </a:bodyPr>
          <a:lstStyle>
            <a:lvl1pPr indent="-304800" lvl="0" marL="457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181" name="Google Shape;181;p18"/>
          <p:cNvSpPr txBox="1"/>
          <p:nvPr>
            <p:ph idx="5" type="body"/>
          </p:nvPr>
        </p:nvSpPr>
        <p:spPr>
          <a:xfrm>
            <a:off x="6053974" y="2623225"/>
            <a:ext cx="1372500" cy="1323600"/>
          </a:xfrm>
          <a:prstGeom prst="rect">
            <a:avLst/>
          </a:prstGeom>
        </p:spPr>
        <p:txBody>
          <a:bodyPr anchorCtr="0" anchor="t" bIns="91425" lIns="137150" spcFirstLastPara="1" rIns="91425" wrap="square" tIns="91425">
            <a:noAutofit/>
          </a:bodyPr>
          <a:lstStyle>
            <a:lvl1pPr indent="-304800" lvl="0" marL="457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182" name="Google Shape;182;p18"/>
          <p:cNvSpPr txBox="1"/>
          <p:nvPr>
            <p:ph idx="6" type="body"/>
          </p:nvPr>
        </p:nvSpPr>
        <p:spPr>
          <a:xfrm>
            <a:off x="7495100" y="2623225"/>
            <a:ext cx="1372500" cy="1323600"/>
          </a:xfrm>
          <a:prstGeom prst="rect">
            <a:avLst/>
          </a:prstGeom>
        </p:spPr>
        <p:txBody>
          <a:bodyPr anchorCtr="0" anchor="t" bIns="91425" lIns="137150" spcFirstLastPara="1" rIns="91425" wrap="square" tIns="91425">
            <a:noAutofit/>
          </a:bodyPr>
          <a:lstStyle>
            <a:lvl1pPr indent="-304800" lvl="0" marL="457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183" name="Google Shape;183;p18"/>
          <p:cNvSpPr txBox="1"/>
          <p:nvPr>
            <p:ph type="title"/>
          </p:nvPr>
        </p:nvSpPr>
        <p:spPr>
          <a:xfrm>
            <a:off x="292597" y="474750"/>
            <a:ext cx="63903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184" name="Google Shape;184;p18"/>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5"/>
                </a:solidFill>
                <a:latin typeface="Instrument Sans"/>
                <a:ea typeface="Instrument Sans"/>
                <a:cs typeface="Instrument Sans"/>
                <a:sym typeface="Instrument Sans"/>
              </a:defRPr>
            </a:lvl1pPr>
            <a:lvl2pPr lvl="1" algn="r">
              <a:buNone/>
              <a:defRPr sz="700">
                <a:solidFill>
                  <a:schemeClr val="accent5"/>
                </a:solidFill>
                <a:latin typeface="Instrument Sans"/>
                <a:ea typeface="Instrument Sans"/>
                <a:cs typeface="Instrument Sans"/>
                <a:sym typeface="Instrument Sans"/>
              </a:defRPr>
            </a:lvl2pPr>
            <a:lvl3pPr lvl="2" algn="r">
              <a:buNone/>
              <a:defRPr sz="700">
                <a:solidFill>
                  <a:schemeClr val="accent5"/>
                </a:solidFill>
                <a:latin typeface="Instrument Sans"/>
                <a:ea typeface="Instrument Sans"/>
                <a:cs typeface="Instrument Sans"/>
                <a:sym typeface="Instrument Sans"/>
              </a:defRPr>
            </a:lvl3pPr>
            <a:lvl4pPr lvl="3" algn="r">
              <a:buNone/>
              <a:defRPr sz="700">
                <a:solidFill>
                  <a:schemeClr val="accent5"/>
                </a:solidFill>
                <a:latin typeface="Instrument Sans"/>
                <a:ea typeface="Instrument Sans"/>
                <a:cs typeface="Instrument Sans"/>
                <a:sym typeface="Instrument Sans"/>
              </a:defRPr>
            </a:lvl4pPr>
            <a:lvl5pPr lvl="4" algn="r">
              <a:buNone/>
              <a:defRPr sz="700">
                <a:solidFill>
                  <a:schemeClr val="accent5"/>
                </a:solidFill>
                <a:latin typeface="Instrument Sans"/>
                <a:ea typeface="Instrument Sans"/>
                <a:cs typeface="Instrument Sans"/>
                <a:sym typeface="Instrument Sans"/>
              </a:defRPr>
            </a:lvl5pPr>
            <a:lvl6pPr lvl="5" algn="r">
              <a:buNone/>
              <a:defRPr sz="700">
                <a:solidFill>
                  <a:schemeClr val="accent5"/>
                </a:solidFill>
                <a:latin typeface="Instrument Sans"/>
                <a:ea typeface="Instrument Sans"/>
                <a:cs typeface="Instrument Sans"/>
                <a:sym typeface="Instrument Sans"/>
              </a:defRPr>
            </a:lvl6pPr>
            <a:lvl7pPr lvl="6" algn="r">
              <a:buNone/>
              <a:defRPr sz="700">
                <a:solidFill>
                  <a:schemeClr val="accent5"/>
                </a:solidFill>
                <a:latin typeface="Instrument Sans"/>
                <a:ea typeface="Instrument Sans"/>
                <a:cs typeface="Instrument Sans"/>
                <a:sym typeface="Instrument Sans"/>
              </a:defRPr>
            </a:lvl7pPr>
            <a:lvl8pPr lvl="7" algn="r">
              <a:buNone/>
              <a:defRPr sz="700">
                <a:solidFill>
                  <a:schemeClr val="accent5"/>
                </a:solidFill>
                <a:latin typeface="Instrument Sans"/>
                <a:ea typeface="Instrument Sans"/>
                <a:cs typeface="Instrument Sans"/>
                <a:sym typeface="Instrument Sans"/>
              </a:defRPr>
            </a:lvl8pPr>
            <a:lvl9pPr lvl="8" algn="r">
              <a:buNone/>
              <a:defRPr sz="700">
                <a:solidFill>
                  <a:schemeClr val="accent5"/>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185" name="Google Shape;185;p18"/>
          <p:cNvSpPr txBox="1"/>
          <p:nvPr>
            <p:ph idx="7"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186" name="Google Shape;186;p18"/>
          <p:cNvSpPr txBox="1"/>
          <p:nvPr>
            <p:ph idx="8"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187" name="Google Shape;187;p18"/>
          <p:cNvSpPr txBox="1"/>
          <p:nvPr>
            <p:ph idx="9" type="subTitle"/>
          </p:nvPr>
        </p:nvSpPr>
        <p:spPr>
          <a:xfrm>
            <a:off x="282950"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188" name="Google Shape;188;p18"/>
          <p:cNvSpPr txBox="1"/>
          <p:nvPr>
            <p:ph idx="13" type="subTitle"/>
          </p:nvPr>
        </p:nvSpPr>
        <p:spPr>
          <a:xfrm>
            <a:off x="1724950"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189" name="Google Shape;189;p18"/>
          <p:cNvSpPr txBox="1"/>
          <p:nvPr>
            <p:ph idx="14" type="subTitle"/>
          </p:nvPr>
        </p:nvSpPr>
        <p:spPr>
          <a:xfrm>
            <a:off x="3166525"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190" name="Google Shape;190;p18"/>
          <p:cNvSpPr txBox="1"/>
          <p:nvPr>
            <p:ph idx="15" type="subTitle"/>
          </p:nvPr>
        </p:nvSpPr>
        <p:spPr>
          <a:xfrm>
            <a:off x="4607875"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191" name="Google Shape;191;p18"/>
          <p:cNvSpPr txBox="1"/>
          <p:nvPr>
            <p:ph idx="16" type="subTitle"/>
          </p:nvPr>
        </p:nvSpPr>
        <p:spPr>
          <a:xfrm>
            <a:off x="6049225"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192" name="Google Shape;192;p18"/>
          <p:cNvSpPr txBox="1"/>
          <p:nvPr>
            <p:ph idx="17" type="subTitle"/>
          </p:nvPr>
        </p:nvSpPr>
        <p:spPr>
          <a:xfrm>
            <a:off x="7490575"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193" name="Google Shape;193;p18"/>
          <p:cNvSpPr txBox="1"/>
          <p:nvPr>
            <p:ph idx="18" type="subTitle"/>
          </p:nvPr>
        </p:nvSpPr>
        <p:spPr>
          <a:xfrm>
            <a:off x="289100"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p18"/>
          <p:cNvSpPr txBox="1"/>
          <p:nvPr>
            <p:ph idx="19" type="subTitle"/>
          </p:nvPr>
        </p:nvSpPr>
        <p:spPr>
          <a:xfrm>
            <a:off x="1728038"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p18"/>
          <p:cNvSpPr txBox="1"/>
          <p:nvPr>
            <p:ph idx="20" type="subTitle"/>
          </p:nvPr>
        </p:nvSpPr>
        <p:spPr>
          <a:xfrm>
            <a:off x="3168063"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18"/>
          <p:cNvSpPr txBox="1"/>
          <p:nvPr>
            <p:ph idx="21" type="subTitle"/>
          </p:nvPr>
        </p:nvSpPr>
        <p:spPr>
          <a:xfrm>
            <a:off x="4608638"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18"/>
          <p:cNvSpPr txBox="1"/>
          <p:nvPr>
            <p:ph idx="22" type="subTitle"/>
          </p:nvPr>
        </p:nvSpPr>
        <p:spPr>
          <a:xfrm>
            <a:off x="6051325"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18"/>
          <p:cNvSpPr txBox="1"/>
          <p:nvPr>
            <p:ph idx="23" type="subTitle"/>
          </p:nvPr>
        </p:nvSpPr>
        <p:spPr>
          <a:xfrm>
            <a:off x="7490350"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
  <p:cSld name="BLANK_1_1_1_1_1_1_1_1_1_1_1_2_1_1">
    <p:bg>
      <p:bgPr>
        <a:solidFill>
          <a:schemeClr val="dk2"/>
        </a:solidFill>
      </p:bgPr>
    </p:bg>
    <p:spTree>
      <p:nvGrpSpPr>
        <p:cNvPr id="199" name="Shape 199"/>
        <p:cNvGrpSpPr/>
        <p:nvPr/>
      </p:nvGrpSpPr>
      <p:grpSpPr>
        <a:xfrm>
          <a:off x="0" y="0"/>
          <a:ext cx="0" cy="0"/>
          <a:chOff x="0" y="0"/>
          <a:chExt cx="0" cy="0"/>
        </a:xfrm>
      </p:grpSpPr>
      <p:sp>
        <p:nvSpPr>
          <p:cNvPr id="200" name="Google Shape;200;p19"/>
          <p:cNvSpPr txBox="1"/>
          <p:nvPr>
            <p:ph type="title"/>
          </p:nvPr>
        </p:nvSpPr>
        <p:spPr>
          <a:xfrm>
            <a:off x="292597" y="474750"/>
            <a:ext cx="63903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01" name="Google Shape;201;p19"/>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202" name="Google Shape;202;p19"/>
          <p:cNvSpPr/>
          <p:nvPr>
            <p:ph idx="2" type="pic"/>
          </p:nvPr>
        </p:nvSpPr>
        <p:spPr>
          <a:xfrm>
            <a:off x="477231" y="2396357"/>
            <a:ext cx="1243500" cy="1243500"/>
          </a:xfrm>
          <a:prstGeom prst="ellipse">
            <a:avLst/>
          </a:prstGeom>
          <a:noFill/>
          <a:ln>
            <a:noFill/>
          </a:ln>
        </p:spPr>
      </p:sp>
      <p:sp>
        <p:nvSpPr>
          <p:cNvPr id="203" name="Google Shape;203;p19"/>
          <p:cNvSpPr/>
          <p:nvPr>
            <p:ph idx="3" type="pic"/>
          </p:nvPr>
        </p:nvSpPr>
        <p:spPr>
          <a:xfrm>
            <a:off x="1867356" y="2396357"/>
            <a:ext cx="1243500" cy="1243500"/>
          </a:xfrm>
          <a:prstGeom prst="ellipse">
            <a:avLst/>
          </a:prstGeom>
          <a:noFill/>
          <a:ln>
            <a:noFill/>
          </a:ln>
        </p:spPr>
      </p:sp>
      <p:sp>
        <p:nvSpPr>
          <p:cNvPr id="204" name="Google Shape;204;p19"/>
          <p:cNvSpPr/>
          <p:nvPr>
            <p:ph idx="4" type="pic"/>
          </p:nvPr>
        </p:nvSpPr>
        <p:spPr>
          <a:xfrm>
            <a:off x="3257481" y="2396357"/>
            <a:ext cx="1243500" cy="1243500"/>
          </a:xfrm>
          <a:prstGeom prst="ellipse">
            <a:avLst/>
          </a:prstGeom>
          <a:noFill/>
          <a:ln>
            <a:noFill/>
          </a:ln>
        </p:spPr>
      </p:sp>
      <p:sp>
        <p:nvSpPr>
          <p:cNvPr id="205" name="Google Shape;205;p19"/>
          <p:cNvSpPr/>
          <p:nvPr>
            <p:ph idx="5" type="pic"/>
          </p:nvPr>
        </p:nvSpPr>
        <p:spPr>
          <a:xfrm>
            <a:off x="4647606" y="2396357"/>
            <a:ext cx="1243500" cy="1243500"/>
          </a:xfrm>
          <a:prstGeom prst="ellipse">
            <a:avLst/>
          </a:prstGeom>
          <a:noFill/>
          <a:ln>
            <a:noFill/>
          </a:ln>
        </p:spPr>
      </p:sp>
      <p:sp>
        <p:nvSpPr>
          <p:cNvPr id="206" name="Google Shape;206;p19"/>
          <p:cNvSpPr/>
          <p:nvPr>
            <p:ph idx="6" type="pic"/>
          </p:nvPr>
        </p:nvSpPr>
        <p:spPr>
          <a:xfrm>
            <a:off x="6037732" y="2396357"/>
            <a:ext cx="1243500" cy="1243500"/>
          </a:xfrm>
          <a:prstGeom prst="ellipse">
            <a:avLst/>
          </a:prstGeom>
          <a:noFill/>
          <a:ln>
            <a:noFill/>
          </a:ln>
        </p:spPr>
      </p:sp>
      <p:sp>
        <p:nvSpPr>
          <p:cNvPr id="207" name="Google Shape;207;p19"/>
          <p:cNvSpPr/>
          <p:nvPr>
            <p:ph idx="7" type="pic"/>
          </p:nvPr>
        </p:nvSpPr>
        <p:spPr>
          <a:xfrm>
            <a:off x="7427857" y="2396357"/>
            <a:ext cx="1243500" cy="1243500"/>
          </a:xfrm>
          <a:prstGeom prst="ellipse">
            <a:avLst/>
          </a:prstGeom>
          <a:noFill/>
          <a:ln>
            <a:noFill/>
          </a:ln>
        </p:spPr>
      </p:sp>
      <p:sp>
        <p:nvSpPr>
          <p:cNvPr id="208" name="Google Shape;208;p19"/>
          <p:cNvSpPr txBox="1"/>
          <p:nvPr>
            <p:ph idx="1" type="body"/>
          </p:nvPr>
        </p:nvSpPr>
        <p:spPr>
          <a:xfrm>
            <a:off x="47520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09" name="Google Shape;209;p19"/>
          <p:cNvSpPr txBox="1"/>
          <p:nvPr>
            <p:ph idx="8" type="body"/>
          </p:nvPr>
        </p:nvSpPr>
        <p:spPr>
          <a:xfrm>
            <a:off x="186573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800"/>
              </a:spcBef>
              <a:spcAft>
                <a:spcPts val="800"/>
              </a:spcAft>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10" name="Google Shape;210;p19"/>
          <p:cNvSpPr txBox="1"/>
          <p:nvPr>
            <p:ph idx="9" type="body"/>
          </p:nvPr>
        </p:nvSpPr>
        <p:spPr>
          <a:xfrm>
            <a:off x="325626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11" name="Google Shape;211;p19"/>
          <p:cNvSpPr txBox="1"/>
          <p:nvPr>
            <p:ph idx="13" type="body"/>
          </p:nvPr>
        </p:nvSpPr>
        <p:spPr>
          <a:xfrm>
            <a:off x="464679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12" name="Google Shape;212;p19"/>
          <p:cNvSpPr txBox="1"/>
          <p:nvPr>
            <p:ph idx="14" type="body"/>
          </p:nvPr>
        </p:nvSpPr>
        <p:spPr>
          <a:xfrm>
            <a:off x="603732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13" name="Google Shape;213;p19"/>
          <p:cNvSpPr txBox="1"/>
          <p:nvPr>
            <p:ph idx="15" type="body"/>
          </p:nvPr>
        </p:nvSpPr>
        <p:spPr>
          <a:xfrm>
            <a:off x="742785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14" name="Google Shape;214;p19"/>
          <p:cNvSpPr txBox="1"/>
          <p:nvPr>
            <p:ph idx="16"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15" name="Google Shape;215;p19"/>
          <p:cNvSpPr txBox="1"/>
          <p:nvPr>
            <p:ph idx="17"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 2">
  <p:cSld name="BLANK_1_1_1_1_1_1_1_1_1_1_1_2_1_1_1">
    <p:bg>
      <p:bgPr>
        <a:solidFill>
          <a:schemeClr val="lt2"/>
        </a:solidFill>
      </p:bgPr>
    </p:bg>
    <p:spTree>
      <p:nvGrpSpPr>
        <p:cNvPr id="216" name="Shape 216"/>
        <p:cNvGrpSpPr/>
        <p:nvPr/>
      </p:nvGrpSpPr>
      <p:grpSpPr>
        <a:xfrm>
          <a:off x="0" y="0"/>
          <a:ext cx="0" cy="0"/>
          <a:chOff x="0" y="0"/>
          <a:chExt cx="0" cy="0"/>
        </a:xfrm>
      </p:grpSpPr>
      <p:sp>
        <p:nvSpPr>
          <p:cNvPr id="217" name="Google Shape;217;p20"/>
          <p:cNvSpPr txBox="1"/>
          <p:nvPr>
            <p:ph type="title"/>
          </p:nvPr>
        </p:nvSpPr>
        <p:spPr>
          <a:xfrm>
            <a:off x="292597" y="474750"/>
            <a:ext cx="63903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18" name="Google Shape;218;p20"/>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219" name="Google Shape;219;p20"/>
          <p:cNvSpPr txBox="1"/>
          <p:nvPr>
            <p:ph idx="1" type="body"/>
          </p:nvPr>
        </p:nvSpPr>
        <p:spPr>
          <a:xfrm>
            <a:off x="282017" y="2832891"/>
            <a:ext cx="1307700" cy="543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20" name="Google Shape;220;p20"/>
          <p:cNvSpPr txBox="1"/>
          <p:nvPr>
            <p:ph idx="2" type="body"/>
          </p:nvPr>
        </p:nvSpPr>
        <p:spPr>
          <a:xfrm>
            <a:off x="1735443" y="2832891"/>
            <a:ext cx="1307700" cy="5439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1pPr>
            <a:lvl2pPr indent="-292100" lvl="1" marL="9144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21" name="Google Shape;221;p20"/>
          <p:cNvSpPr txBox="1"/>
          <p:nvPr>
            <p:ph idx="3" type="body"/>
          </p:nvPr>
        </p:nvSpPr>
        <p:spPr>
          <a:xfrm>
            <a:off x="3188870" y="2832891"/>
            <a:ext cx="1307700" cy="543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22" name="Google Shape;222;p20"/>
          <p:cNvSpPr txBox="1"/>
          <p:nvPr>
            <p:ph idx="4" type="body"/>
          </p:nvPr>
        </p:nvSpPr>
        <p:spPr>
          <a:xfrm>
            <a:off x="4642297" y="2832891"/>
            <a:ext cx="1307700" cy="543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23" name="Google Shape;223;p20"/>
          <p:cNvSpPr txBox="1"/>
          <p:nvPr>
            <p:ph idx="5" type="body"/>
          </p:nvPr>
        </p:nvSpPr>
        <p:spPr>
          <a:xfrm>
            <a:off x="6095723" y="2832891"/>
            <a:ext cx="1307700" cy="543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24" name="Google Shape;224;p20"/>
          <p:cNvSpPr txBox="1"/>
          <p:nvPr>
            <p:ph idx="6" type="body"/>
          </p:nvPr>
        </p:nvSpPr>
        <p:spPr>
          <a:xfrm>
            <a:off x="7549150" y="2832891"/>
            <a:ext cx="1307700" cy="543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225" name="Google Shape;225;p20"/>
          <p:cNvSpPr txBox="1"/>
          <p:nvPr>
            <p:ph idx="7"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26" name="Google Shape;226;p20"/>
          <p:cNvSpPr txBox="1"/>
          <p:nvPr>
            <p:ph idx="8"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27" name="Google Shape;227;p20"/>
          <p:cNvSpPr/>
          <p:nvPr>
            <p:ph idx="9" type="pic"/>
          </p:nvPr>
        </p:nvSpPr>
        <p:spPr>
          <a:xfrm>
            <a:off x="282017" y="1446074"/>
            <a:ext cx="1307700" cy="1307700"/>
          </a:xfrm>
          <a:prstGeom prst="roundRect">
            <a:avLst>
              <a:gd fmla="val 16667" name="adj"/>
            </a:avLst>
          </a:prstGeom>
          <a:noFill/>
          <a:ln>
            <a:noFill/>
          </a:ln>
        </p:spPr>
      </p:sp>
      <p:sp>
        <p:nvSpPr>
          <p:cNvPr id="228" name="Google Shape;228;p20"/>
          <p:cNvSpPr/>
          <p:nvPr>
            <p:ph idx="13" type="pic"/>
          </p:nvPr>
        </p:nvSpPr>
        <p:spPr>
          <a:xfrm>
            <a:off x="1735443" y="1446074"/>
            <a:ext cx="1307700" cy="1307700"/>
          </a:xfrm>
          <a:prstGeom prst="roundRect">
            <a:avLst>
              <a:gd fmla="val 16667" name="adj"/>
            </a:avLst>
          </a:prstGeom>
          <a:noFill/>
          <a:ln>
            <a:noFill/>
          </a:ln>
        </p:spPr>
      </p:sp>
      <p:sp>
        <p:nvSpPr>
          <p:cNvPr id="229" name="Google Shape;229;p20"/>
          <p:cNvSpPr/>
          <p:nvPr>
            <p:ph idx="14" type="pic"/>
          </p:nvPr>
        </p:nvSpPr>
        <p:spPr>
          <a:xfrm>
            <a:off x="3188870" y="1446074"/>
            <a:ext cx="1307700" cy="1307700"/>
          </a:xfrm>
          <a:prstGeom prst="roundRect">
            <a:avLst>
              <a:gd fmla="val 16667" name="adj"/>
            </a:avLst>
          </a:prstGeom>
          <a:noFill/>
          <a:ln>
            <a:noFill/>
          </a:ln>
        </p:spPr>
      </p:sp>
      <p:sp>
        <p:nvSpPr>
          <p:cNvPr id="230" name="Google Shape;230;p20"/>
          <p:cNvSpPr/>
          <p:nvPr>
            <p:ph idx="15" type="pic"/>
          </p:nvPr>
        </p:nvSpPr>
        <p:spPr>
          <a:xfrm>
            <a:off x="4642297" y="1446074"/>
            <a:ext cx="1307700" cy="1307700"/>
          </a:xfrm>
          <a:prstGeom prst="roundRect">
            <a:avLst>
              <a:gd fmla="val 16667" name="adj"/>
            </a:avLst>
          </a:prstGeom>
          <a:noFill/>
          <a:ln>
            <a:noFill/>
          </a:ln>
        </p:spPr>
      </p:sp>
      <p:sp>
        <p:nvSpPr>
          <p:cNvPr id="231" name="Google Shape;231;p20"/>
          <p:cNvSpPr/>
          <p:nvPr>
            <p:ph idx="16" type="pic"/>
          </p:nvPr>
        </p:nvSpPr>
        <p:spPr>
          <a:xfrm>
            <a:off x="6095723" y="1446074"/>
            <a:ext cx="1307700" cy="1307700"/>
          </a:xfrm>
          <a:prstGeom prst="roundRect">
            <a:avLst>
              <a:gd fmla="val 16667" name="adj"/>
            </a:avLst>
          </a:prstGeom>
          <a:noFill/>
          <a:ln>
            <a:noFill/>
          </a:ln>
        </p:spPr>
      </p:sp>
      <p:sp>
        <p:nvSpPr>
          <p:cNvPr id="232" name="Google Shape;232;p20"/>
          <p:cNvSpPr/>
          <p:nvPr>
            <p:ph idx="17" type="pic"/>
          </p:nvPr>
        </p:nvSpPr>
        <p:spPr>
          <a:xfrm>
            <a:off x="7549150" y="1446074"/>
            <a:ext cx="1307700" cy="1307700"/>
          </a:xfrm>
          <a:prstGeom prst="roundRect">
            <a:avLst>
              <a:gd fmla="val 16667" name="adj"/>
            </a:avLst>
          </a:prstGeom>
          <a:noFill/>
          <a:ln>
            <a:noFill/>
          </a:ln>
        </p:spPr>
      </p:sp>
      <p:sp>
        <p:nvSpPr>
          <p:cNvPr id="233" name="Google Shape;233;p20"/>
          <p:cNvSpPr txBox="1"/>
          <p:nvPr>
            <p:ph idx="18" type="body"/>
          </p:nvPr>
        </p:nvSpPr>
        <p:spPr>
          <a:xfrm>
            <a:off x="279292"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234" name="Google Shape;234;p20"/>
          <p:cNvSpPr txBox="1"/>
          <p:nvPr>
            <p:ph idx="19" type="body"/>
          </p:nvPr>
        </p:nvSpPr>
        <p:spPr>
          <a:xfrm>
            <a:off x="1732718"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235" name="Google Shape;235;p20"/>
          <p:cNvSpPr txBox="1"/>
          <p:nvPr>
            <p:ph idx="20" type="body"/>
          </p:nvPr>
        </p:nvSpPr>
        <p:spPr>
          <a:xfrm>
            <a:off x="3186145"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236" name="Google Shape;236;p20"/>
          <p:cNvSpPr txBox="1"/>
          <p:nvPr>
            <p:ph idx="21" type="body"/>
          </p:nvPr>
        </p:nvSpPr>
        <p:spPr>
          <a:xfrm>
            <a:off x="4639572"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237" name="Google Shape;237;p20"/>
          <p:cNvSpPr txBox="1"/>
          <p:nvPr>
            <p:ph idx="22" type="body"/>
          </p:nvPr>
        </p:nvSpPr>
        <p:spPr>
          <a:xfrm>
            <a:off x="6092998"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238" name="Google Shape;238;p20"/>
          <p:cNvSpPr txBox="1"/>
          <p:nvPr>
            <p:ph idx="23" type="body"/>
          </p:nvPr>
        </p:nvSpPr>
        <p:spPr>
          <a:xfrm>
            <a:off x="7546425"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1">
  <p:cSld name="CUSTOM_4_1">
    <p:bg>
      <p:bgPr>
        <a:blipFill>
          <a:blip r:embed="rId2">
            <a:alphaModFix/>
          </a:blip>
          <a:stretch>
            <a:fillRect/>
          </a:stretch>
        </a:blipFill>
      </p:bgPr>
    </p:bg>
    <p:spTree>
      <p:nvGrpSpPr>
        <p:cNvPr id="239" name="Shape 239"/>
        <p:cNvGrpSpPr/>
        <p:nvPr/>
      </p:nvGrpSpPr>
      <p:grpSpPr>
        <a:xfrm>
          <a:off x="0" y="0"/>
          <a:ext cx="0" cy="0"/>
          <a:chOff x="0" y="0"/>
          <a:chExt cx="0" cy="0"/>
        </a:xfrm>
      </p:grpSpPr>
      <p:sp>
        <p:nvSpPr>
          <p:cNvPr id="240" name="Google Shape;240;p21"/>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41" name="Google Shape;241;p21"/>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42" name="Google Shape;242;p21"/>
          <p:cNvSpPr txBox="1"/>
          <p:nvPr>
            <p:ph idx="3" type="body"/>
          </p:nvPr>
        </p:nvSpPr>
        <p:spPr>
          <a:xfrm>
            <a:off x="360300" y="2181900"/>
            <a:ext cx="8496600" cy="2486700"/>
          </a:xfrm>
          <a:prstGeom prst="rect">
            <a:avLst/>
          </a:prstGeom>
        </p:spPr>
        <p:txBody>
          <a:bodyPr anchorCtr="0" anchor="b" bIns="0" lIns="0" spcFirstLastPara="1" rIns="0" wrap="square" tIns="0">
            <a:noAutofit/>
          </a:bodyPr>
          <a:lstStyle>
            <a:lvl1pPr indent="-228600" lvl="0" marL="457200">
              <a:lnSpc>
                <a:spcPct val="85000"/>
              </a:lnSpc>
              <a:spcBef>
                <a:spcPts val="0"/>
              </a:spcBef>
              <a:spcAft>
                <a:spcPts val="0"/>
              </a:spcAft>
              <a:buNone/>
              <a:defRPr sz="3600"/>
            </a:lvl1pPr>
            <a:lvl2pPr indent="-228600" lvl="1" marL="914400">
              <a:lnSpc>
                <a:spcPct val="85000"/>
              </a:lnSpc>
              <a:spcBef>
                <a:spcPts val="0"/>
              </a:spcBef>
              <a:spcAft>
                <a:spcPts val="0"/>
              </a:spcAft>
              <a:buNone/>
              <a:defRPr sz="3600"/>
            </a:lvl2pPr>
            <a:lvl3pPr indent="-228600" lvl="2" marL="1371600">
              <a:lnSpc>
                <a:spcPct val="85000"/>
              </a:lnSpc>
              <a:spcBef>
                <a:spcPts val="0"/>
              </a:spcBef>
              <a:spcAft>
                <a:spcPts val="0"/>
              </a:spcAft>
              <a:buNone/>
              <a:defRPr sz="3600"/>
            </a:lvl3pPr>
            <a:lvl4pPr indent="-228600" lvl="3" marL="1828800">
              <a:lnSpc>
                <a:spcPct val="85000"/>
              </a:lnSpc>
              <a:spcBef>
                <a:spcPts val="0"/>
              </a:spcBef>
              <a:spcAft>
                <a:spcPts val="0"/>
              </a:spcAft>
              <a:buNone/>
              <a:defRPr sz="3600"/>
            </a:lvl4pPr>
            <a:lvl5pPr indent="-228600" lvl="4" marL="2286000">
              <a:lnSpc>
                <a:spcPct val="85000"/>
              </a:lnSpc>
              <a:spcBef>
                <a:spcPts val="0"/>
              </a:spcBef>
              <a:spcAft>
                <a:spcPts val="0"/>
              </a:spcAft>
              <a:buNone/>
              <a:defRPr sz="3600"/>
            </a:lvl5pPr>
            <a:lvl6pPr indent="-228600" lvl="5" marL="2743200">
              <a:lnSpc>
                <a:spcPct val="85000"/>
              </a:lnSpc>
              <a:spcBef>
                <a:spcPts val="0"/>
              </a:spcBef>
              <a:spcAft>
                <a:spcPts val="0"/>
              </a:spcAft>
              <a:buNone/>
              <a:defRPr sz="3600"/>
            </a:lvl6pPr>
            <a:lvl7pPr indent="-228600" lvl="6" marL="3200400">
              <a:lnSpc>
                <a:spcPct val="85000"/>
              </a:lnSpc>
              <a:spcBef>
                <a:spcPts val="0"/>
              </a:spcBef>
              <a:spcAft>
                <a:spcPts val="0"/>
              </a:spcAft>
              <a:buNone/>
              <a:defRPr sz="3600"/>
            </a:lvl7pPr>
            <a:lvl8pPr indent="-228600" lvl="7" marL="3657600">
              <a:lnSpc>
                <a:spcPct val="85000"/>
              </a:lnSpc>
              <a:spcBef>
                <a:spcPts val="0"/>
              </a:spcBef>
              <a:spcAft>
                <a:spcPts val="0"/>
              </a:spcAft>
              <a:buNone/>
              <a:defRPr sz="3600"/>
            </a:lvl8pPr>
            <a:lvl9pPr indent="-228600" lvl="8" marL="4114800">
              <a:lnSpc>
                <a:spcPct val="85000"/>
              </a:lnSpc>
              <a:spcBef>
                <a:spcPts val="0"/>
              </a:spcBef>
              <a:spcAft>
                <a:spcPts val="0"/>
              </a:spcAft>
              <a:buNone/>
              <a:defRPr sz="3600"/>
            </a:lvl9pPr>
          </a:lstStyle>
          <a:p/>
        </p:txBody>
      </p:sp>
      <p:sp>
        <p:nvSpPr>
          <p:cNvPr id="243" name="Google Shape;243;p21"/>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1">
  <p:cSld name="BLANK_1_1_1_2">
    <p:bg>
      <p:bgPr>
        <a:blipFill>
          <a:blip r:embed="rId2">
            <a:alphaModFix/>
          </a:blip>
          <a:stretch>
            <a:fillRect/>
          </a:stretch>
        </a:blipFill>
      </p:bgPr>
    </p:bg>
    <p:spTree>
      <p:nvGrpSpPr>
        <p:cNvPr id="244" name="Shape 244"/>
        <p:cNvGrpSpPr/>
        <p:nvPr/>
      </p:nvGrpSpPr>
      <p:grpSpPr>
        <a:xfrm>
          <a:off x="0" y="0"/>
          <a:ext cx="0" cy="0"/>
          <a:chOff x="0" y="0"/>
          <a:chExt cx="0" cy="0"/>
        </a:xfrm>
      </p:grpSpPr>
      <p:sp>
        <p:nvSpPr>
          <p:cNvPr id="245" name="Google Shape;245;p22"/>
          <p:cNvSpPr txBox="1"/>
          <p:nvPr>
            <p:ph type="title"/>
          </p:nvPr>
        </p:nvSpPr>
        <p:spPr>
          <a:xfrm>
            <a:off x="284700" y="474750"/>
            <a:ext cx="4227300" cy="965400"/>
          </a:xfrm>
          <a:prstGeom prst="rect">
            <a:avLst/>
          </a:prstGeom>
        </p:spPr>
        <p:txBody>
          <a:bodyPr anchorCtr="0" anchor="b" bIns="0" lIns="0" spcFirstLastPara="1" rIns="91425" wrap="square" tIns="0">
            <a:no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46" name="Google Shape;246;p22"/>
          <p:cNvSpPr/>
          <p:nvPr>
            <p:ph idx="2" type="pic"/>
          </p:nvPr>
        </p:nvSpPr>
        <p:spPr>
          <a:xfrm>
            <a:off x="4629600" y="474750"/>
            <a:ext cx="4227300" cy="4194000"/>
          </a:xfrm>
          <a:prstGeom prst="roundRect">
            <a:avLst>
              <a:gd fmla="val 5294" name="adj"/>
            </a:avLst>
          </a:prstGeom>
          <a:noFill/>
          <a:ln>
            <a:noFill/>
          </a:ln>
        </p:spPr>
      </p:sp>
      <p:sp>
        <p:nvSpPr>
          <p:cNvPr id="247" name="Google Shape;247;p22"/>
          <p:cNvSpPr txBox="1"/>
          <p:nvPr>
            <p:ph idx="1" type="body"/>
          </p:nvPr>
        </p:nvSpPr>
        <p:spPr>
          <a:xfrm>
            <a:off x="284700" y="3065325"/>
            <a:ext cx="2772600" cy="1603200"/>
          </a:xfrm>
          <a:prstGeom prst="rect">
            <a:avLst/>
          </a:prstGeom>
        </p:spPr>
        <p:txBody>
          <a:bodyPr anchorCtr="0" anchor="b" bIns="0" lIns="0" spcFirstLastPara="1" rIns="0" wrap="square" tIns="0">
            <a:noAutofit/>
          </a:bodyPr>
          <a:lstStyle>
            <a:lvl1pPr indent="-304800" lvl="0" marL="457200">
              <a:spcBef>
                <a:spcPts val="0"/>
              </a:spcBef>
              <a:spcAft>
                <a:spcPts val="0"/>
              </a:spcAft>
              <a:buClr>
                <a:schemeClr val="lt1"/>
              </a:buClr>
              <a:buSzPts val="1200"/>
              <a:buChar char="●"/>
              <a:defRPr sz="1200"/>
            </a:lvl1pPr>
            <a:lvl2pPr indent="-304800" lvl="1" marL="914400">
              <a:spcBef>
                <a:spcPts val="800"/>
              </a:spcBef>
              <a:spcAft>
                <a:spcPts val="0"/>
              </a:spcAft>
              <a:buClr>
                <a:schemeClr val="lt1"/>
              </a:buClr>
              <a:buSzPts val="1200"/>
              <a:buChar char="○"/>
              <a:defRPr sz="1200"/>
            </a:lvl2pPr>
            <a:lvl3pPr indent="-304800" lvl="2" marL="1371600">
              <a:spcBef>
                <a:spcPts val="800"/>
              </a:spcBef>
              <a:spcAft>
                <a:spcPts val="0"/>
              </a:spcAft>
              <a:buClr>
                <a:schemeClr val="lt1"/>
              </a:buClr>
              <a:buSzPts val="1200"/>
              <a:buChar char="■"/>
              <a:defRPr sz="1200"/>
            </a:lvl3pPr>
            <a:lvl4pPr indent="-304800" lvl="3" marL="1828800">
              <a:spcBef>
                <a:spcPts val="800"/>
              </a:spcBef>
              <a:spcAft>
                <a:spcPts val="0"/>
              </a:spcAft>
              <a:buClr>
                <a:schemeClr val="lt1"/>
              </a:buClr>
              <a:buSzPts val="1200"/>
              <a:buChar char="●"/>
              <a:defRPr sz="1200"/>
            </a:lvl4pPr>
            <a:lvl5pPr indent="-304800" lvl="4" marL="2286000">
              <a:spcBef>
                <a:spcPts val="800"/>
              </a:spcBef>
              <a:spcAft>
                <a:spcPts val="0"/>
              </a:spcAft>
              <a:buClr>
                <a:schemeClr val="lt1"/>
              </a:buClr>
              <a:buSzPts val="1200"/>
              <a:buChar char="○"/>
              <a:defRPr sz="1200"/>
            </a:lvl5pPr>
            <a:lvl6pPr indent="-304800" lvl="5" marL="2743200">
              <a:spcBef>
                <a:spcPts val="800"/>
              </a:spcBef>
              <a:spcAft>
                <a:spcPts val="0"/>
              </a:spcAft>
              <a:buClr>
                <a:schemeClr val="lt1"/>
              </a:buClr>
              <a:buSzPts val="1200"/>
              <a:buChar char="■"/>
              <a:defRPr sz="1200"/>
            </a:lvl6pPr>
            <a:lvl7pPr indent="-304800" lvl="6" marL="3200400">
              <a:spcBef>
                <a:spcPts val="800"/>
              </a:spcBef>
              <a:spcAft>
                <a:spcPts val="0"/>
              </a:spcAft>
              <a:buClr>
                <a:schemeClr val="lt1"/>
              </a:buClr>
              <a:buSzPts val="1200"/>
              <a:buChar char="●"/>
              <a:defRPr sz="1200"/>
            </a:lvl7pPr>
            <a:lvl8pPr indent="-304800" lvl="7" marL="3657600">
              <a:spcBef>
                <a:spcPts val="800"/>
              </a:spcBef>
              <a:spcAft>
                <a:spcPts val="0"/>
              </a:spcAft>
              <a:buClr>
                <a:schemeClr val="lt1"/>
              </a:buClr>
              <a:buSzPts val="1200"/>
              <a:buChar char="○"/>
              <a:defRPr sz="1200"/>
            </a:lvl8pPr>
            <a:lvl9pPr indent="-304800" lvl="8" marL="4114800">
              <a:spcBef>
                <a:spcPts val="800"/>
              </a:spcBef>
              <a:spcAft>
                <a:spcPts val="800"/>
              </a:spcAft>
              <a:buClr>
                <a:schemeClr val="lt1"/>
              </a:buClr>
              <a:buSzPts val="1200"/>
              <a:buChar char="■"/>
              <a:defRPr sz="1200"/>
            </a:lvl9pPr>
          </a:lstStyle>
          <a:p/>
        </p:txBody>
      </p:sp>
      <p:sp>
        <p:nvSpPr>
          <p:cNvPr id="248" name="Google Shape;248;p22"/>
          <p:cNvSpPr txBox="1"/>
          <p:nvPr>
            <p:ph idx="3"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49" name="Google Shape;249;p22"/>
          <p:cNvSpPr txBox="1"/>
          <p:nvPr>
            <p:ph idx="4"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50" name="Google Shape;250;p22"/>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2">
  <p:cSld name="BLANK_1_1_1_2_3_1">
    <p:bg>
      <p:bgPr>
        <a:blipFill>
          <a:blip r:embed="rId2">
            <a:alphaModFix/>
          </a:blip>
          <a:stretch>
            <a:fillRect/>
          </a:stretch>
        </a:blipFill>
      </p:bgPr>
    </p:bg>
    <p:spTree>
      <p:nvGrpSpPr>
        <p:cNvPr id="251" name="Shape 251"/>
        <p:cNvGrpSpPr/>
        <p:nvPr/>
      </p:nvGrpSpPr>
      <p:grpSpPr>
        <a:xfrm>
          <a:off x="0" y="0"/>
          <a:ext cx="0" cy="0"/>
          <a:chOff x="0" y="0"/>
          <a:chExt cx="0" cy="0"/>
        </a:xfrm>
      </p:grpSpPr>
      <p:sp>
        <p:nvSpPr>
          <p:cNvPr id="252" name="Google Shape;252;p23"/>
          <p:cNvSpPr/>
          <p:nvPr>
            <p:ph idx="2" type="pic"/>
          </p:nvPr>
        </p:nvSpPr>
        <p:spPr>
          <a:xfrm>
            <a:off x="4629600" y="474750"/>
            <a:ext cx="4227300" cy="4194000"/>
          </a:xfrm>
          <a:prstGeom prst="roundRect">
            <a:avLst>
              <a:gd fmla="val 10510" name="adj"/>
            </a:avLst>
          </a:prstGeom>
          <a:noFill/>
          <a:ln>
            <a:noFill/>
          </a:ln>
        </p:spPr>
      </p:sp>
      <p:sp>
        <p:nvSpPr>
          <p:cNvPr id="253" name="Google Shape;253;p23"/>
          <p:cNvSpPr txBox="1"/>
          <p:nvPr>
            <p:ph idx="1" type="body"/>
          </p:nvPr>
        </p:nvSpPr>
        <p:spPr>
          <a:xfrm>
            <a:off x="284700" y="1440225"/>
            <a:ext cx="2772600" cy="1603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254" name="Google Shape;254;p23"/>
          <p:cNvSpPr txBox="1"/>
          <p:nvPr>
            <p:ph idx="3"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55" name="Google Shape;255;p23"/>
          <p:cNvSpPr txBox="1"/>
          <p:nvPr>
            <p:ph idx="4"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56" name="Google Shape;256;p23"/>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257" name="Google Shape;257;p23"/>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3">
  <p:cSld name="BLANK_1_1_1_2_3_1_1">
    <p:spTree>
      <p:nvGrpSpPr>
        <p:cNvPr id="258" name="Shape 258"/>
        <p:cNvGrpSpPr/>
        <p:nvPr/>
      </p:nvGrpSpPr>
      <p:grpSpPr>
        <a:xfrm>
          <a:off x="0" y="0"/>
          <a:ext cx="0" cy="0"/>
          <a:chOff x="0" y="0"/>
          <a:chExt cx="0" cy="0"/>
        </a:xfrm>
      </p:grpSpPr>
      <p:sp>
        <p:nvSpPr>
          <p:cNvPr id="259" name="Google Shape;259;p24"/>
          <p:cNvSpPr/>
          <p:nvPr>
            <p:ph idx="2" type="pic"/>
          </p:nvPr>
        </p:nvSpPr>
        <p:spPr>
          <a:xfrm>
            <a:off x="4629600" y="474750"/>
            <a:ext cx="4227300" cy="4194000"/>
          </a:xfrm>
          <a:prstGeom prst="roundRect">
            <a:avLst>
              <a:gd fmla="val 10640" name="adj"/>
            </a:avLst>
          </a:prstGeom>
          <a:noFill/>
          <a:ln>
            <a:noFill/>
          </a:ln>
        </p:spPr>
      </p:sp>
      <p:sp>
        <p:nvSpPr>
          <p:cNvPr id="260" name="Google Shape;260;p24"/>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61" name="Google Shape;261;p24"/>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62" name="Google Shape;262;p24"/>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263" name="Google Shape;263;p24"/>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264" name="Google Shape;264;p24"/>
          <p:cNvSpPr txBox="1"/>
          <p:nvPr>
            <p:ph idx="4" type="body"/>
          </p:nvPr>
        </p:nvSpPr>
        <p:spPr>
          <a:xfrm>
            <a:off x="284700" y="1440225"/>
            <a:ext cx="2772600" cy="1603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4">
  <p:cSld name="BLANK_1_1_1_2_2">
    <p:bg>
      <p:bgPr>
        <a:blipFill>
          <a:blip r:embed="rId2">
            <a:alphaModFix/>
          </a:blip>
          <a:stretch>
            <a:fillRect/>
          </a:stretch>
        </a:blipFill>
      </p:bgPr>
    </p:bg>
    <p:spTree>
      <p:nvGrpSpPr>
        <p:cNvPr id="265" name="Shape 265"/>
        <p:cNvGrpSpPr/>
        <p:nvPr/>
      </p:nvGrpSpPr>
      <p:grpSpPr>
        <a:xfrm>
          <a:off x="0" y="0"/>
          <a:ext cx="0" cy="0"/>
          <a:chOff x="0" y="0"/>
          <a:chExt cx="0" cy="0"/>
        </a:xfrm>
      </p:grpSpPr>
      <p:sp>
        <p:nvSpPr>
          <p:cNvPr id="266" name="Google Shape;266;p25"/>
          <p:cNvSpPr/>
          <p:nvPr/>
        </p:nvSpPr>
        <p:spPr>
          <a:xfrm>
            <a:off x="284700" y="2630400"/>
            <a:ext cx="8572200" cy="2038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267" name="Google Shape;267;p25"/>
          <p:cNvSpPr/>
          <p:nvPr/>
        </p:nvSpPr>
        <p:spPr>
          <a:xfrm>
            <a:off x="463993" y="2779498"/>
            <a:ext cx="1783200" cy="17832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268" name="Google Shape;268;p25"/>
          <p:cNvSpPr/>
          <p:nvPr>
            <p:ph idx="2" type="pic"/>
          </p:nvPr>
        </p:nvSpPr>
        <p:spPr>
          <a:xfrm>
            <a:off x="446675" y="2758375"/>
            <a:ext cx="1783200" cy="1783200"/>
          </a:xfrm>
          <a:prstGeom prst="ellipse">
            <a:avLst/>
          </a:prstGeom>
          <a:noFill/>
          <a:ln>
            <a:noFill/>
          </a:ln>
        </p:spPr>
      </p:sp>
      <p:sp>
        <p:nvSpPr>
          <p:cNvPr id="269" name="Google Shape;269;p25"/>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a:buNone/>
              <a:defRPr sz="1000">
                <a:solidFill>
                  <a:schemeClr val="accent5"/>
                </a:solidFill>
              </a:defRPr>
            </a:lvl2pPr>
            <a:lvl3pPr lvl="2">
              <a:spcBef>
                <a:spcPts val="0"/>
              </a:spcBef>
              <a:spcAft>
                <a:spcPts val="0"/>
              </a:spcAft>
              <a:buClr>
                <a:schemeClr val="accent5"/>
              </a:buClr>
              <a:buSzPts val="1000"/>
              <a:buFont typeface="Instrument Sans"/>
              <a:buNone/>
              <a:defRPr sz="1000">
                <a:solidFill>
                  <a:schemeClr val="accent5"/>
                </a:solidFill>
              </a:defRPr>
            </a:lvl3pPr>
            <a:lvl4pPr lvl="3">
              <a:spcBef>
                <a:spcPts val="0"/>
              </a:spcBef>
              <a:spcAft>
                <a:spcPts val="0"/>
              </a:spcAft>
              <a:buClr>
                <a:schemeClr val="accent5"/>
              </a:buClr>
              <a:buSzPts val="1000"/>
              <a:buFont typeface="Instrument Sans"/>
              <a:buNone/>
              <a:defRPr sz="1000">
                <a:solidFill>
                  <a:schemeClr val="accent5"/>
                </a:solidFill>
              </a:defRPr>
            </a:lvl4pPr>
            <a:lvl5pPr lvl="4">
              <a:spcBef>
                <a:spcPts val="0"/>
              </a:spcBef>
              <a:spcAft>
                <a:spcPts val="0"/>
              </a:spcAft>
              <a:buClr>
                <a:schemeClr val="accent5"/>
              </a:buClr>
              <a:buSzPts val="1000"/>
              <a:buFont typeface="Instrument Sans"/>
              <a:buNone/>
              <a:defRPr sz="1000">
                <a:solidFill>
                  <a:schemeClr val="accent5"/>
                </a:solidFill>
              </a:defRPr>
            </a:lvl5pPr>
            <a:lvl6pPr lvl="5">
              <a:spcBef>
                <a:spcPts val="0"/>
              </a:spcBef>
              <a:spcAft>
                <a:spcPts val="0"/>
              </a:spcAft>
              <a:buClr>
                <a:schemeClr val="accent5"/>
              </a:buClr>
              <a:buSzPts val="1000"/>
              <a:buFont typeface="Instrument Sans"/>
              <a:buNone/>
              <a:defRPr sz="1000">
                <a:solidFill>
                  <a:schemeClr val="accent5"/>
                </a:solidFill>
              </a:defRPr>
            </a:lvl6pPr>
            <a:lvl7pPr lvl="6">
              <a:spcBef>
                <a:spcPts val="0"/>
              </a:spcBef>
              <a:spcAft>
                <a:spcPts val="0"/>
              </a:spcAft>
              <a:buClr>
                <a:schemeClr val="accent5"/>
              </a:buClr>
              <a:buSzPts val="1000"/>
              <a:buFont typeface="Instrument Sans"/>
              <a:buNone/>
              <a:defRPr sz="1000">
                <a:solidFill>
                  <a:schemeClr val="accent5"/>
                </a:solidFill>
              </a:defRPr>
            </a:lvl7pPr>
            <a:lvl8pPr lvl="7">
              <a:spcBef>
                <a:spcPts val="0"/>
              </a:spcBef>
              <a:spcAft>
                <a:spcPts val="0"/>
              </a:spcAft>
              <a:buClr>
                <a:schemeClr val="accent5"/>
              </a:buClr>
              <a:buSzPts val="1000"/>
              <a:buFont typeface="Instrument Sans"/>
              <a:buNone/>
              <a:defRPr sz="1000">
                <a:solidFill>
                  <a:schemeClr val="accent5"/>
                </a:solidFill>
              </a:defRPr>
            </a:lvl8pPr>
            <a:lvl9pPr lvl="8">
              <a:spcBef>
                <a:spcPts val="0"/>
              </a:spcBef>
              <a:spcAft>
                <a:spcPts val="0"/>
              </a:spcAft>
              <a:buClr>
                <a:schemeClr val="accent5"/>
              </a:buClr>
              <a:buSzPts val="1000"/>
              <a:buFont typeface="Instrument Sans"/>
              <a:buNone/>
              <a:defRPr sz="1000">
                <a:solidFill>
                  <a:schemeClr val="accent5"/>
                </a:solidFill>
              </a:defRPr>
            </a:lvl9pPr>
          </a:lstStyle>
          <a:p/>
        </p:txBody>
      </p:sp>
      <p:sp>
        <p:nvSpPr>
          <p:cNvPr id="270" name="Google Shape;270;p25"/>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a:buNone/>
              <a:defRPr sz="1000">
                <a:solidFill>
                  <a:schemeClr val="accent5"/>
                </a:solidFill>
              </a:defRPr>
            </a:lvl2pPr>
            <a:lvl3pPr lvl="2" algn="r">
              <a:spcBef>
                <a:spcPts val="0"/>
              </a:spcBef>
              <a:spcAft>
                <a:spcPts val="0"/>
              </a:spcAft>
              <a:buClr>
                <a:schemeClr val="accent5"/>
              </a:buClr>
              <a:buSzPts val="1000"/>
              <a:buFont typeface="Instrument Sans"/>
              <a:buNone/>
              <a:defRPr sz="1000">
                <a:solidFill>
                  <a:schemeClr val="accent5"/>
                </a:solidFill>
              </a:defRPr>
            </a:lvl3pPr>
            <a:lvl4pPr lvl="3" algn="r">
              <a:spcBef>
                <a:spcPts val="0"/>
              </a:spcBef>
              <a:spcAft>
                <a:spcPts val="0"/>
              </a:spcAft>
              <a:buClr>
                <a:schemeClr val="accent5"/>
              </a:buClr>
              <a:buSzPts val="1000"/>
              <a:buFont typeface="Instrument Sans"/>
              <a:buNone/>
              <a:defRPr sz="1000">
                <a:solidFill>
                  <a:schemeClr val="accent5"/>
                </a:solidFill>
              </a:defRPr>
            </a:lvl4pPr>
            <a:lvl5pPr lvl="4" algn="r">
              <a:spcBef>
                <a:spcPts val="0"/>
              </a:spcBef>
              <a:spcAft>
                <a:spcPts val="0"/>
              </a:spcAft>
              <a:buClr>
                <a:schemeClr val="accent5"/>
              </a:buClr>
              <a:buSzPts val="1000"/>
              <a:buFont typeface="Instrument Sans"/>
              <a:buNone/>
              <a:defRPr sz="1000">
                <a:solidFill>
                  <a:schemeClr val="accent5"/>
                </a:solidFill>
              </a:defRPr>
            </a:lvl5pPr>
            <a:lvl6pPr lvl="5" algn="r">
              <a:spcBef>
                <a:spcPts val="0"/>
              </a:spcBef>
              <a:spcAft>
                <a:spcPts val="0"/>
              </a:spcAft>
              <a:buClr>
                <a:schemeClr val="accent5"/>
              </a:buClr>
              <a:buSzPts val="1000"/>
              <a:buFont typeface="Instrument Sans"/>
              <a:buNone/>
              <a:defRPr sz="1000">
                <a:solidFill>
                  <a:schemeClr val="accent5"/>
                </a:solidFill>
              </a:defRPr>
            </a:lvl6pPr>
            <a:lvl7pPr lvl="6" algn="r">
              <a:spcBef>
                <a:spcPts val="0"/>
              </a:spcBef>
              <a:spcAft>
                <a:spcPts val="0"/>
              </a:spcAft>
              <a:buClr>
                <a:schemeClr val="accent5"/>
              </a:buClr>
              <a:buSzPts val="1000"/>
              <a:buFont typeface="Instrument Sans"/>
              <a:buNone/>
              <a:defRPr sz="1000">
                <a:solidFill>
                  <a:schemeClr val="accent5"/>
                </a:solidFill>
              </a:defRPr>
            </a:lvl7pPr>
            <a:lvl8pPr lvl="7" algn="r">
              <a:spcBef>
                <a:spcPts val="0"/>
              </a:spcBef>
              <a:spcAft>
                <a:spcPts val="0"/>
              </a:spcAft>
              <a:buClr>
                <a:schemeClr val="accent5"/>
              </a:buClr>
              <a:buSzPts val="1000"/>
              <a:buFont typeface="Instrument Sans"/>
              <a:buNone/>
              <a:defRPr sz="1000">
                <a:solidFill>
                  <a:schemeClr val="accent5"/>
                </a:solidFill>
              </a:defRPr>
            </a:lvl8pPr>
            <a:lvl9pPr lvl="8" algn="r">
              <a:spcBef>
                <a:spcPts val="0"/>
              </a:spcBef>
              <a:spcAft>
                <a:spcPts val="0"/>
              </a:spcAft>
              <a:buClr>
                <a:schemeClr val="accent5"/>
              </a:buClr>
              <a:buSzPts val="1000"/>
              <a:buFont typeface="Instrument Sans"/>
              <a:buNone/>
              <a:defRPr sz="1000">
                <a:solidFill>
                  <a:schemeClr val="accent5"/>
                </a:solidFill>
              </a:defRPr>
            </a:lvl9pPr>
          </a:lstStyle>
          <a:p/>
        </p:txBody>
      </p:sp>
      <p:sp>
        <p:nvSpPr>
          <p:cNvPr id="271" name="Google Shape;271;p25"/>
          <p:cNvSpPr txBox="1"/>
          <p:nvPr>
            <p:ph type="title"/>
          </p:nvPr>
        </p:nvSpPr>
        <p:spPr>
          <a:xfrm>
            <a:off x="284700" y="474750"/>
            <a:ext cx="4227300" cy="49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sz="2400">
                <a:latin typeface="Instrument Sans"/>
                <a:ea typeface="Instrument Sans"/>
                <a:cs typeface="Instrument Sans"/>
                <a:sym typeface="Instrument Sans"/>
              </a:defRPr>
            </a:lvl1pPr>
            <a:lvl2pPr lvl="1">
              <a:lnSpc>
                <a:spcPct val="115000"/>
              </a:lnSpc>
              <a:spcBef>
                <a:spcPts val="0"/>
              </a:spcBef>
              <a:spcAft>
                <a:spcPts val="0"/>
              </a:spcAft>
              <a:buNone/>
              <a:defRPr sz="2400">
                <a:latin typeface="Instrument Sans"/>
                <a:ea typeface="Instrument Sans"/>
                <a:cs typeface="Instrument Sans"/>
                <a:sym typeface="Instrument Sans"/>
              </a:defRPr>
            </a:lvl2pPr>
            <a:lvl3pPr lvl="2">
              <a:lnSpc>
                <a:spcPct val="115000"/>
              </a:lnSpc>
              <a:spcBef>
                <a:spcPts val="0"/>
              </a:spcBef>
              <a:spcAft>
                <a:spcPts val="0"/>
              </a:spcAft>
              <a:buNone/>
              <a:defRPr sz="2400">
                <a:latin typeface="Instrument Sans"/>
                <a:ea typeface="Instrument Sans"/>
                <a:cs typeface="Instrument Sans"/>
                <a:sym typeface="Instrument Sans"/>
              </a:defRPr>
            </a:lvl3pPr>
            <a:lvl4pPr lvl="3">
              <a:lnSpc>
                <a:spcPct val="115000"/>
              </a:lnSpc>
              <a:spcBef>
                <a:spcPts val="0"/>
              </a:spcBef>
              <a:spcAft>
                <a:spcPts val="0"/>
              </a:spcAft>
              <a:buNone/>
              <a:defRPr sz="2400">
                <a:latin typeface="Instrument Sans"/>
                <a:ea typeface="Instrument Sans"/>
                <a:cs typeface="Instrument Sans"/>
                <a:sym typeface="Instrument Sans"/>
              </a:defRPr>
            </a:lvl4pPr>
            <a:lvl5pPr lvl="4">
              <a:lnSpc>
                <a:spcPct val="115000"/>
              </a:lnSpc>
              <a:spcBef>
                <a:spcPts val="0"/>
              </a:spcBef>
              <a:spcAft>
                <a:spcPts val="0"/>
              </a:spcAft>
              <a:buNone/>
              <a:defRPr sz="2400">
                <a:latin typeface="Instrument Sans"/>
                <a:ea typeface="Instrument Sans"/>
                <a:cs typeface="Instrument Sans"/>
                <a:sym typeface="Instrument Sans"/>
              </a:defRPr>
            </a:lvl5pPr>
            <a:lvl6pPr lvl="5">
              <a:lnSpc>
                <a:spcPct val="115000"/>
              </a:lnSpc>
              <a:spcBef>
                <a:spcPts val="0"/>
              </a:spcBef>
              <a:spcAft>
                <a:spcPts val="0"/>
              </a:spcAft>
              <a:buNone/>
              <a:defRPr sz="2400">
                <a:latin typeface="Instrument Sans"/>
                <a:ea typeface="Instrument Sans"/>
                <a:cs typeface="Instrument Sans"/>
                <a:sym typeface="Instrument Sans"/>
              </a:defRPr>
            </a:lvl6pPr>
            <a:lvl7pPr lvl="6">
              <a:lnSpc>
                <a:spcPct val="115000"/>
              </a:lnSpc>
              <a:spcBef>
                <a:spcPts val="0"/>
              </a:spcBef>
              <a:spcAft>
                <a:spcPts val="0"/>
              </a:spcAft>
              <a:buNone/>
              <a:defRPr sz="2400">
                <a:latin typeface="Instrument Sans"/>
                <a:ea typeface="Instrument Sans"/>
                <a:cs typeface="Instrument Sans"/>
                <a:sym typeface="Instrument Sans"/>
              </a:defRPr>
            </a:lvl7pPr>
            <a:lvl8pPr lvl="7">
              <a:lnSpc>
                <a:spcPct val="115000"/>
              </a:lnSpc>
              <a:spcBef>
                <a:spcPts val="0"/>
              </a:spcBef>
              <a:spcAft>
                <a:spcPts val="0"/>
              </a:spcAft>
              <a:buNone/>
              <a:defRPr sz="2400">
                <a:latin typeface="Instrument Sans"/>
                <a:ea typeface="Instrument Sans"/>
                <a:cs typeface="Instrument Sans"/>
                <a:sym typeface="Instrument Sans"/>
              </a:defRPr>
            </a:lvl8pPr>
            <a:lvl9pPr lvl="8">
              <a:lnSpc>
                <a:spcPct val="115000"/>
              </a:lnSpc>
              <a:spcBef>
                <a:spcPts val="0"/>
              </a:spcBef>
              <a:spcAft>
                <a:spcPts val="0"/>
              </a:spcAft>
              <a:buNone/>
              <a:defRPr sz="2400">
                <a:latin typeface="Instrument Sans"/>
                <a:ea typeface="Instrument Sans"/>
                <a:cs typeface="Instrument Sans"/>
                <a:sym typeface="Instrument Sans"/>
              </a:defRPr>
            </a:lvl9pPr>
          </a:lstStyle>
          <a:p/>
        </p:txBody>
      </p:sp>
      <p:sp>
        <p:nvSpPr>
          <p:cNvPr id="272" name="Google Shape;272;p25"/>
          <p:cNvSpPr txBox="1"/>
          <p:nvPr>
            <p:ph idx="4" type="body"/>
          </p:nvPr>
        </p:nvSpPr>
        <p:spPr>
          <a:xfrm>
            <a:off x="284700" y="1208750"/>
            <a:ext cx="4227300" cy="907200"/>
          </a:xfrm>
          <a:prstGeom prst="rect">
            <a:avLst/>
          </a:prstGeom>
        </p:spPr>
        <p:txBody>
          <a:bodyPr anchorCtr="0" anchor="t" bIns="0" lIns="0" spcFirstLastPara="1" rIns="0" wrap="square" tIns="0">
            <a:noAutofit/>
          </a:bodyPr>
          <a:lstStyle>
            <a:lvl1pPr indent="-304800" lvl="0" marL="457200">
              <a:lnSpc>
                <a:spcPct val="100000"/>
              </a:lnSpc>
              <a:spcBef>
                <a:spcPts val="0"/>
              </a:spcBef>
              <a:spcAft>
                <a:spcPts val="0"/>
              </a:spcAft>
              <a:buSzPts val="1200"/>
              <a:buChar char="●"/>
              <a:defRPr sz="1200"/>
            </a:lvl1pPr>
            <a:lvl2pPr indent="-304800" lvl="1" marL="914400">
              <a:lnSpc>
                <a:spcPct val="100000"/>
              </a:lnSpc>
              <a:spcBef>
                <a:spcPts val="0"/>
              </a:spcBef>
              <a:spcAft>
                <a:spcPts val="0"/>
              </a:spcAft>
              <a:buSzPts val="1200"/>
              <a:buChar char="○"/>
              <a:defRPr sz="1200"/>
            </a:lvl2pPr>
            <a:lvl3pPr indent="-304800" lvl="2" marL="1371600">
              <a:lnSpc>
                <a:spcPct val="100000"/>
              </a:lnSpc>
              <a:spcBef>
                <a:spcPts val="0"/>
              </a:spcBef>
              <a:spcAft>
                <a:spcPts val="0"/>
              </a:spcAft>
              <a:buSzPts val="1200"/>
              <a:buChar char="■"/>
              <a:defRPr sz="1200"/>
            </a:lvl3pPr>
            <a:lvl4pPr indent="-304800" lvl="3" marL="1828800">
              <a:lnSpc>
                <a:spcPct val="100000"/>
              </a:lnSpc>
              <a:spcBef>
                <a:spcPts val="0"/>
              </a:spcBef>
              <a:spcAft>
                <a:spcPts val="0"/>
              </a:spcAft>
              <a:buSzPts val="1200"/>
              <a:buChar char="●"/>
              <a:defRPr sz="1200"/>
            </a:lvl4pPr>
            <a:lvl5pPr indent="-304800" lvl="4" marL="2286000">
              <a:lnSpc>
                <a:spcPct val="100000"/>
              </a:lnSpc>
              <a:spcBef>
                <a:spcPts val="0"/>
              </a:spcBef>
              <a:spcAft>
                <a:spcPts val="0"/>
              </a:spcAft>
              <a:buSzPts val="1200"/>
              <a:buChar char="○"/>
              <a:defRPr sz="1200"/>
            </a:lvl5pPr>
            <a:lvl6pPr indent="-304800" lvl="5" marL="2743200">
              <a:lnSpc>
                <a:spcPct val="100000"/>
              </a:lnSpc>
              <a:spcBef>
                <a:spcPts val="0"/>
              </a:spcBef>
              <a:spcAft>
                <a:spcPts val="0"/>
              </a:spcAft>
              <a:buSzPts val="1200"/>
              <a:buChar char="■"/>
              <a:defRPr sz="1200"/>
            </a:lvl6pPr>
            <a:lvl7pPr indent="-304800" lvl="6" marL="3200400">
              <a:lnSpc>
                <a:spcPct val="100000"/>
              </a:lnSpc>
              <a:spcBef>
                <a:spcPts val="0"/>
              </a:spcBef>
              <a:spcAft>
                <a:spcPts val="0"/>
              </a:spcAft>
              <a:buSzPts val="1200"/>
              <a:buChar char="●"/>
              <a:defRPr sz="1200"/>
            </a:lvl7pPr>
            <a:lvl8pPr indent="-304800" lvl="7" marL="3657600">
              <a:lnSpc>
                <a:spcPct val="100000"/>
              </a:lnSpc>
              <a:spcBef>
                <a:spcPts val="0"/>
              </a:spcBef>
              <a:spcAft>
                <a:spcPts val="0"/>
              </a:spcAft>
              <a:buSzPts val="1200"/>
              <a:buChar char="○"/>
              <a:defRPr sz="1200"/>
            </a:lvl8pPr>
            <a:lvl9pPr indent="-304800" lvl="8" marL="4114800">
              <a:lnSpc>
                <a:spcPct val="100000"/>
              </a:lnSpc>
              <a:spcBef>
                <a:spcPts val="0"/>
              </a:spcBef>
              <a:spcAft>
                <a:spcPts val="0"/>
              </a:spcAft>
              <a:buSzPts val="1200"/>
              <a:buChar char="■"/>
              <a:defRPr sz="1200"/>
            </a:lvl9pPr>
          </a:lstStyle>
          <a:p/>
        </p:txBody>
      </p:sp>
      <p:sp>
        <p:nvSpPr>
          <p:cNvPr id="273" name="Google Shape;273;p25"/>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274" name="Google Shape;274;p25"/>
          <p:cNvSpPr txBox="1"/>
          <p:nvPr>
            <p:ph idx="5" type="title"/>
          </p:nvPr>
        </p:nvSpPr>
        <p:spPr>
          <a:xfrm>
            <a:off x="2457150" y="3051277"/>
            <a:ext cx="4227300" cy="4986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3600">
                <a:latin typeface="Instrument Sans"/>
                <a:ea typeface="Instrument Sans"/>
                <a:cs typeface="Instrument Sans"/>
                <a:sym typeface="Instrument Sans"/>
              </a:defRPr>
            </a:lvl1pPr>
            <a:lvl2pPr lvl="1">
              <a:lnSpc>
                <a:spcPct val="115000"/>
              </a:lnSpc>
              <a:spcBef>
                <a:spcPts val="0"/>
              </a:spcBef>
              <a:spcAft>
                <a:spcPts val="0"/>
              </a:spcAft>
              <a:buNone/>
              <a:defRPr sz="3600">
                <a:latin typeface="Instrument Sans"/>
                <a:ea typeface="Instrument Sans"/>
                <a:cs typeface="Instrument Sans"/>
                <a:sym typeface="Instrument Sans"/>
              </a:defRPr>
            </a:lvl2pPr>
            <a:lvl3pPr lvl="2">
              <a:lnSpc>
                <a:spcPct val="115000"/>
              </a:lnSpc>
              <a:spcBef>
                <a:spcPts val="0"/>
              </a:spcBef>
              <a:spcAft>
                <a:spcPts val="0"/>
              </a:spcAft>
              <a:buNone/>
              <a:defRPr sz="3600">
                <a:latin typeface="Instrument Sans"/>
                <a:ea typeface="Instrument Sans"/>
                <a:cs typeface="Instrument Sans"/>
                <a:sym typeface="Instrument Sans"/>
              </a:defRPr>
            </a:lvl3pPr>
            <a:lvl4pPr lvl="3">
              <a:lnSpc>
                <a:spcPct val="115000"/>
              </a:lnSpc>
              <a:spcBef>
                <a:spcPts val="0"/>
              </a:spcBef>
              <a:spcAft>
                <a:spcPts val="0"/>
              </a:spcAft>
              <a:buNone/>
              <a:defRPr sz="3600">
                <a:latin typeface="Instrument Sans"/>
                <a:ea typeface="Instrument Sans"/>
                <a:cs typeface="Instrument Sans"/>
                <a:sym typeface="Instrument Sans"/>
              </a:defRPr>
            </a:lvl4pPr>
            <a:lvl5pPr lvl="4">
              <a:lnSpc>
                <a:spcPct val="115000"/>
              </a:lnSpc>
              <a:spcBef>
                <a:spcPts val="0"/>
              </a:spcBef>
              <a:spcAft>
                <a:spcPts val="0"/>
              </a:spcAft>
              <a:buNone/>
              <a:defRPr sz="3600">
                <a:latin typeface="Instrument Sans"/>
                <a:ea typeface="Instrument Sans"/>
                <a:cs typeface="Instrument Sans"/>
                <a:sym typeface="Instrument Sans"/>
              </a:defRPr>
            </a:lvl5pPr>
            <a:lvl6pPr lvl="5">
              <a:lnSpc>
                <a:spcPct val="115000"/>
              </a:lnSpc>
              <a:spcBef>
                <a:spcPts val="0"/>
              </a:spcBef>
              <a:spcAft>
                <a:spcPts val="0"/>
              </a:spcAft>
              <a:buNone/>
              <a:defRPr sz="3600">
                <a:latin typeface="Instrument Sans"/>
                <a:ea typeface="Instrument Sans"/>
                <a:cs typeface="Instrument Sans"/>
                <a:sym typeface="Instrument Sans"/>
              </a:defRPr>
            </a:lvl6pPr>
            <a:lvl7pPr lvl="6">
              <a:lnSpc>
                <a:spcPct val="115000"/>
              </a:lnSpc>
              <a:spcBef>
                <a:spcPts val="0"/>
              </a:spcBef>
              <a:spcAft>
                <a:spcPts val="0"/>
              </a:spcAft>
              <a:buNone/>
              <a:defRPr sz="3600">
                <a:latin typeface="Instrument Sans"/>
                <a:ea typeface="Instrument Sans"/>
                <a:cs typeface="Instrument Sans"/>
                <a:sym typeface="Instrument Sans"/>
              </a:defRPr>
            </a:lvl7pPr>
            <a:lvl8pPr lvl="7">
              <a:lnSpc>
                <a:spcPct val="115000"/>
              </a:lnSpc>
              <a:spcBef>
                <a:spcPts val="0"/>
              </a:spcBef>
              <a:spcAft>
                <a:spcPts val="0"/>
              </a:spcAft>
              <a:buNone/>
              <a:defRPr sz="3600">
                <a:latin typeface="Instrument Sans"/>
                <a:ea typeface="Instrument Sans"/>
                <a:cs typeface="Instrument Sans"/>
                <a:sym typeface="Instrument Sans"/>
              </a:defRPr>
            </a:lvl8pPr>
            <a:lvl9pPr lvl="8">
              <a:lnSpc>
                <a:spcPct val="115000"/>
              </a:lnSpc>
              <a:spcBef>
                <a:spcPts val="0"/>
              </a:spcBef>
              <a:spcAft>
                <a:spcPts val="0"/>
              </a:spcAft>
              <a:buNone/>
              <a:defRPr sz="3600">
                <a:latin typeface="Instrument Sans"/>
                <a:ea typeface="Instrument Sans"/>
                <a:cs typeface="Instrument Sans"/>
                <a:sym typeface="Instrument Sans"/>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locks- two ideas">
  <p:cSld name="CUSTOM_5">
    <p:spTree>
      <p:nvGrpSpPr>
        <p:cNvPr id="275" name="Shape 275"/>
        <p:cNvGrpSpPr/>
        <p:nvPr/>
      </p:nvGrpSpPr>
      <p:grpSpPr>
        <a:xfrm>
          <a:off x="0" y="0"/>
          <a:ext cx="0" cy="0"/>
          <a:chOff x="0" y="0"/>
          <a:chExt cx="0" cy="0"/>
        </a:xfrm>
      </p:grpSpPr>
      <p:sp>
        <p:nvSpPr>
          <p:cNvPr id="276" name="Google Shape;276;p26"/>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77" name="Google Shape;277;p26"/>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78" name="Google Shape;278;p26"/>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elements">
  <p:cSld name="CUSTOM_6">
    <p:bg>
      <p:bgPr>
        <a:solidFill>
          <a:schemeClr val="dk2"/>
        </a:solidFill>
      </p:bgPr>
    </p:bg>
    <p:spTree>
      <p:nvGrpSpPr>
        <p:cNvPr id="279" name="Shape 279"/>
        <p:cNvGrpSpPr/>
        <p:nvPr/>
      </p:nvGrpSpPr>
      <p:grpSpPr>
        <a:xfrm>
          <a:off x="0" y="0"/>
          <a:ext cx="0" cy="0"/>
          <a:chOff x="0" y="0"/>
          <a:chExt cx="0" cy="0"/>
        </a:xfrm>
      </p:grpSpPr>
      <p:sp>
        <p:nvSpPr>
          <p:cNvPr id="280" name="Google Shape;280;p27"/>
          <p:cNvSpPr txBox="1"/>
          <p:nvPr>
            <p:ph idx="1" type="body"/>
          </p:nvPr>
        </p:nvSpPr>
        <p:spPr>
          <a:xfrm>
            <a:off x="284700" y="2630400"/>
            <a:ext cx="2055000" cy="20382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Char char="●"/>
              <a:defRPr/>
            </a:lvl1pPr>
            <a:lvl2pPr indent="-292100" lvl="1" marL="914400">
              <a:spcBef>
                <a:spcPts val="800"/>
              </a:spcBef>
              <a:spcAft>
                <a:spcPts val="0"/>
              </a:spcAft>
              <a:buClr>
                <a:schemeClr val="lt1"/>
              </a:buClr>
              <a:buSzPts val="1000"/>
              <a:buChar char="○"/>
              <a:defRPr/>
            </a:lvl2pPr>
            <a:lvl3pPr indent="-292100" lvl="2" marL="1371600">
              <a:spcBef>
                <a:spcPts val="800"/>
              </a:spcBef>
              <a:spcAft>
                <a:spcPts val="0"/>
              </a:spcAft>
              <a:buClr>
                <a:schemeClr val="lt1"/>
              </a:buClr>
              <a:buSzPts val="1000"/>
              <a:buChar char="■"/>
              <a:defRPr/>
            </a:lvl3pPr>
            <a:lvl4pPr indent="-292100" lvl="3" marL="1828800">
              <a:spcBef>
                <a:spcPts val="800"/>
              </a:spcBef>
              <a:spcAft>
                <a:spcPts val="0"/>
              </a:spcAft>
              <a:buClr>
                <a:schemeClr val="lt1"/>
              </a:buClr>
              <a:buSzPts val="1000"/>
              <a:buChar char="●"/>
              <a:defRPr/>
            </a:lvl4pPr>
            <a:lvl5pPr indent="-292100" lvl="4" marL="2286000">
              <a:spcBef>
                <a:spcPts val="800"/>
              </a:spcBef>
              <a:spcAft>
                <a:spcPts val="0"/>
              </a:spcAft>
              <a:buClr>
                <a:schemeClr val="lt1"/>
              </a:buClr>
              <a:buSzPts val="1000"/>
              <a:buChar char="○"/>
              <a:defRPr/>
            </a:lvl5pPr>
            <a:lvl6pPr indent="-292100" lvl="5" marL="2743200">
              <a:spcBef>
                <a:spcPts val="800"/>
              </a:spcBef>
              <a:spcAft>
                <a:spcPts val="0"/>
              </a:spcAft>
              <a:buClr>
                <a:schemeClr val="lt1"/>
              </a:buClr>
              <a:buSzPts val="1000"/>
              <a:buChar char="■"/>
              <a:defRPr/>
            </a:lvl6pPr>
            <a:lvl7pPr indent="-292100" lvl="6" marL="3200400">
              <a:spcBef>
                <a:spcPts val="800"/>
              </a:spcBef>
              <a:spcAft>
                <a:spcPts val="0"/>
              </a:spcAft>
              <a:buClr>
                <a:schemeClr val="lt1"/>
              </a:buClr>
              <a:buSzPts val="1000"/>
              <a:buChar char="●"/>
              <a:defRPr/>
            </a:lvl7pPr>
            <a:lvl8pPr indent="-292100" lvl="7" marL="3657600">
              <a:spcBef>
                <a:spcPts val="800"/>
              </a:spcBef>
              <a:spcAft>
                <a:spcPts val="0"/>
              </a:spcAft>
              <a:buClr>
                <a:schemeClr val="lt1"/>
              </a:buClr>
              <a:buSzPts val="1000"/>
              <a:buChar char="○"/>
              <a:defRPr/>
            </a:lvl8pPr>
            <a:lvl9pPr indent="-292100" lvl="8" marL="4114800">
              <a:spcBef>
                <a:spcPts val="800"/>
              </a:spcBef>
              <a:spcAft>
                <a:spcPts val="800"/>
              </a:spcAft>
              <a:buClr>
                <a:schemeClr val="lt1"/>
              </a:buClr>
              <a:buSzPts val="1000"/>
              <a:buChar char="■"/>
              <a:defRPr/>
            </a:lvl9pPr>
          </a:lstStyle>
          <a:p/>
        </p:txBody>
      </p:sp>
      <p:sp>
        <p:nvSpPr>
          <p:cNvPr id="281" name="Google Shape;281;p27"/>
          <p:cNvSpPr/>
          <p:nvPr>
            <p:ph idx="2" type="pic"/>
          </p:nvPr>
        </p:nvSpPr>
        <p:spPr>
          <a:xfrm>
            <a:off x="4629600" y="2630549"/>
            <a:ext cx="4227300" cy="2038200"/>
          </a:xfrm>
          <a:prstGeom prst="roundRect">
            <a:avLst>
              <a:gd fmla="val 9982" name="adj"/>
            </a:avLst>
          </a:prstGeom>
          <a:noFill/>
          <a:ln>
            <a:noFill/>
          </a:ln>
        </p:spPr>
      </p:sp>
      <p:sp>
        <p:nvSpPr>
          <p:cNvPr id="282" name="Google Shape;282;p27"/>
          <p:cNvSpPr txBox="1"/>
          <p:nvPr>
            <p:ph idx="3"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83" name="Google Shape;283;p27"/>
          <p:cNvSpPr txBox="1"/>
          <p:nvPr>
            <p:ph idx="4"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84" name="Google Shape;284;p27"/>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rious boxes">
  <p:cSld name="CUSTOM_6_1">
    <p:spTree>
      <p:nvGrpSpPr>
        <p:cNvPr id="285" name="Shape 285"/>
        <p:cNvGrpSpPr/>
        <p:nvPr/>
      </p:nvGrpSpPr>
      <p:grpSpPr>
        <a:xfrm>
          <a:off x="0" y="0"/>
          <a:ext cx="0" cy="0"/>
          <a:chOff x="0" y="0"/>
          <a:chExt cx="0" cy="0"/>
        </a:xfrm>
      </p:grpSpPr>
      <p:sp>
        <p:nvSpPr>
          <p:cNvPr id="286" name="Google Shape;286;p28"/>
          <p:cNvSpPr/>
          <p:nvPr>
            <p:ph idx="2" type="pic"/>
          </p:nvPr>
        </p:nvSpPr>
        <p:spPr>
          <a:xfrm>
            <a:off x="4630975" y="1365900"/>
            <a:ext cx="2055000" cy="3302700"/>
          </a:xfrm>
          <a:prstGeom prst="roundRect">
            <a:avLst>
              <a:gd fmla="val 11973" name="adj"/>
            </a:avLst>
          </a:prstGeom>
          <a:noFill/>
          <a:ln>
            <a:noFill/>
          </a:ln>
        </p:spPr>
      </p:sp>
      <p:sp>
        <p:nvSpPr>
          <p:cNvPr id="287" name="Google Shape;287;p28"/>
          <p:cNvSpPr txBox="1"/>
          <p:nvPr>
            <p:ph idx="1" type="body"/>
          </p:nvPr>
        </p:nvSpPr>
        <p:spPr>
          <a:xfrm>
            <a:off x="417625" y="2720125"/>
            <a:ext cx="3754500" cy="486300"/>
          </a:xfrm>
          <a:prstGeom prst="rect">
            <a:avLst/>
          </a:prstGeom>
        </p:spPr>
        <p:txBody>
          <a:bodyPr anchorCtr="0" anchor="b" bIns="0" lIns="0" spcFirstLastPara="1" rIns="0" wrap="square" tIns="0">
            <a:noAutofit/>
          </a:bodyPr>
          <a:lstStyle>
            <a:lvl1pPr indent="-228600" lvl="0" marL="457200">
              <a:lnSpc>
                <a:spcPct val="115000"/>
              </a:lnSpc>
              <a:spcBef>
                <a:spcPts val="0"/>
              </a:spcBef>
              <a:spcAft>
                <a:spcPts val="0"/>
              </a:spcAft>
              <a:buNone/>
              <a:defRPr/>
            </a:lvl1pPr>
            <a:lvl2pPr indent="-228600" lvl="1" marL="914400">
              <a:lnSpc>
                <a:spcPct val="115000"/>
              </a:lnSpc>
              <a:spcBef>
                <a:spcPts val="0"/>
              </a:spcBef>
              <a:spcAft>
                <a:spcPts val="0"/>
              </a:spcAft>
              <a:buNone/>
              <a:defRPr/>
            </a:lvl2pPr>
            <a:lvl3pPr indent="-228600" lvl="2" marL="1371600">
              <a:lnSpc>
                <a:spcPct val="115000"/>
              </a:lnSpc>
              <a:spcBef>
                <a:spcPts val="0"/>
              </a:spcBef>
              <a:spcAft>
                <a:spcPts val="0"/>
              </a:spcAft>
              <a:buNone/>
              <a:defRPr/>
            </a:lvl3pPr>
            <a:lvl4pPr indent="-228600" lvl="3" marL="1828800">
              <a:lnSpc>
                <a:spcPct val="115000"/>
              </a:lnSpc>
              <a:spcBef>
                <a:spcPts val="0"/>
              </a:spcBef>
              <a:spcAft>
                <a:spcPts val="0"/>
              </a:spcAft>
              <a:buNone/>
              <a:defRPr/>
            </a:lvl4pPr>
            <a:lvl5pPr indent="-228600" lvl="4" marL="2286000">
              <a:lnSpc>
                <a:spcPct val="115000"/>
              </a:lnSpc>
              <a:spcBef>
                <a:spcPts val="0"/>
              </a:spcBef>
              <a:spcAft>
                <a:spcPts val="0"/>
              </a:spcAft>
              <a:buNone/>
              <a:defRPr/>
            </a:lvl5pPr>
            <a:lvl6pPr indent="-228600" lvl="5" marL="2743200">
              <a:lnSpc>
                <a:spcPct val="115000"/>
              </a:lnSpc>
              <a:spcBef>
                <a:spcPts val="0"/>
              </a:spcBef>
              <a:spcAft>
                <a:spcPts val="0"/>
              </a:spcAft>
              <a:buNone/>
              <a:defRPr/>
            </a:lvl6pPr>
            <a:lvl7pPr indent="-228600" lvl="6" marL="3200400">
              <a:lnSpc>
                <a:spcPct val="115000"/>
              </a:lnSpc>
              <a:spcBef>
                <a:spcPts val="0"/>
              </a:spcBef>
              <a:spcAft>
                <a:spcPts val="0"/>
              </a:spcAft>
              <a:buNone/>
              <a:defRPr/>
            </a:lvl7pPr>
            <a:lvl8pPr indent="-228600" lvl="7" marL="3657600">
              <a:lnSpc>
                <a:spcPct val="115000"/>
              </a:lnSpc>
              <a:spcBef>
                <a:spcPts val="0"/>
              </a:spcBef>
              <a:spcAft>
                <a:spcPts val="0"/>
              </a:spcAft>
              <a:buNone/>
              <a:defRPr/>
            </a:lvl8pPr>
            <a:lvl9pPr indent="-228600" lvl="8" marL="4114800">
              <a:lnSpc>
                <a:spcPct val="115000"/>
              </a:lnSpc>
              <a:spcBef>
                <a:spcPts val="0"/>
              </a:spcBef>
              <a:spcAft>
                <a:spcPts val="0"/>
              </a:spcAft>
              <a:buNone/>
              <a:defRPr/>
            </a:lvl9pPr>
          </a:lstStyle>
          <a:p/>
        </p:txBody>
      </p:sp>
      <p:sp>
        <p:nvSpPr>
          <p:cNvPr id="288" name="Google Shape;288;p28"/>
          <p:cNvSpPr txBox="1"/>
          <p:nvPr>
            <p:ph idx="3" type="body"/>
          </p:nvPr>
        </p:nvSpPr>
        <p:spPr>
          <a:xfrm>
            <a:off x="417625" y="3990775"/>
            <a:ext cx="1875600" cy="548100"/>
          </a:xfrm>
          <a:prstGeom prst="rect">
            <a:avLst/>
          </a:prstGeom>
        </p:spPr>
        <p:txBody>
          <a:bodyPr anchorCtr="0" anchor="t" bIns="0" lIns="0" spcFirstLastPara="1" rIns="0" wrap="square" tIns="0">
            <a:noAutofit/>
          </a:bodyPr>
          <a:lstStyle>
            <a:lvl1pPr indent="-228600" lvl="0" marL="457200">
              <a:spcBef>
                <a:spcPts val="0"/>
              </a:spcBef>
              <a:spcAft>
                <a:spcPts val="0"/>
              </a:spcAft>
              <a:buNone/>
              <a:defRPr i="1"/>
            </a:lvl1pPr>
            <a:lvl2pPr indent="-228600" lvl="1" marL="914400">
              <a:spcBef>
                <a:spcPts val="0"/>
              </a:spcBef>
              <a:spcAft>
                <a:spcPts val="0"/>
              </a:spcAft>
              <a:buNone/>
              <a:defRPr i="1"/>
            </a:lvl2pPr>
            <a:lvl3pPr indent="-228600" lvl="2" marL="1371600">
              <a:spcBef>
                <a:spcPts val="0"/>
              </a:spcBef>
              <a:spcAft>
                <a:spcPts val="0"/>
              </a:spcAft>
              <a:buNone/>
              <a:defRPr i="1"/>
            </a:lvl3pPr>
            <a:lvl4pPr indent="-228600" lvl="3" marL="1828800">
              <a:spcBef>
                <a:spcPts val="0"/>
              </a:spcBef>
              <a:spcAft>
                <a:spcPts val="0"/>
              </a:spcAft>
              <a:buNone/>
              <a:defRPr i="1"/>
            </a:lvl4pPr>
            <a:lvl5pPr indent="-228600" lvl="4" marL="2286000">
              <a:spcBef>
                <a:spcPts val="0"/>
              </a:spcBef>
              <a:spcAft>
                <a:spcPts val="0"/>
              </a:spcAft>
              <a:buNone/>
              <a:defRPr i="1"/>
            </a:lvl5pPr>
            <a:lvl6pPr indent="-228600" lvl="5" marL="2743200">
              <a:spcBef>
                <a:spcPts val="0"/>
              </a:spcBef>
              <a:spcAft>
                <a:spcPts val="0"/>
              </a:spcAft>
              <a:buNone/>
              <a:defRPr i="1"/>
            </a:lvl6pPr>
            <a:lvl7pPr indent="-228600" lvl="6" marL="3200400">
              <a:spcBef>
                <a:spcPts val="0"/>
              </a:spcBef>
              <a:spcAft>
                <a:spcPts val="0"/>
              </a:spcAft>
              <a:buNone/>
              <a:defRPr i="1"/>
            </a:lvl7pPr>
            <a:lvl8pPr indent="-228600" lvl="7" marL="3657600">
              <a:spcBef>
                <a:spcPts val="0"/>
              </a:spcBef>
              <a:spcAft>
                <a:spcPts val="0"/>
              </a:spcAft>
              <a:buNone/>
              <a:defRPr i="1"/>
            </a:lvl8pPr>
            <a:lvl9pPr indent="-228600" lvl="8" marL="4114800">
              <a:spcBef>
                <a:spcPts val="0"/>
              </a:spcBef>
              <a:spcAft>
                <a:spcPts val="0"/>
              </a:spcAft>
              <a:buNone/>
              <a:defRPr i="1"/>
            </a:lvl9pPr>
          </a:lstStyle>
          <a:p/>
        </p:txBody>
      </p:sp>
      <p:sp>
        <p:nvSpPr>
          <p:cNvPr id="289" name="Google Shape;289;p28"/>
          <p:cNvSpPr txBox="1"/>
          <p:nvPr>
            <p:ph idx="4" type="body"/>
          </p:nvPr>
        </p:nvSpPr>
        <p:spPr>
          <a:xfrm>
            <a:off x="2457075" y="4311325"/>
            <a:ext cx="2053500" cy="354300"/>
          </a:xfrm>
          <a:prstGeom prst="rect">
            <a:avLst/>
          </a:prstGeom>
        </p:spPr>
        <p:txBody>
          <a:bodyPr anchorCtr="0" anchor="t" bIns="0" lIns="182875" spcFirstLastPara="1" rIns="0" wrap="square" tIns="0">
            <a:noAutofit/>
          </a:bodyPr>
          <a:lstStyle>
            <a:lvl1pPr indent="-228600" lvl="0" marL="457200">
              <a:lnSpc>
                <a:spcPct val="115000"/>
              </a:lnSpc>
              <a:spcBef>
                <a:spcPts val="0"/>
              </a:spcBef>
              <a:spcAft>
                <a:spcPts val="0"/>
              </a:spcAft>
              <a:buNone/>
              <a:defRPr/>
            </a:lvl1pPr>
            <a:lvl2pPr indent="-228600" lvl="1" marL="914400">
              <a:lnSpc>
                <a:spcPct val="115000"/>
              </a:lnSpc>
              <a:spcBef>
                <a:spcPts val="0"/>
              </a:spcBef>
              <a:spcAft>
                <a:spcPts val="0"/>
              </a:spcAft>
              <a:buNone/>
              <a:defRPr/>
            </a:lvl2pPr>
            <a:lvl3pPr indent="-228600" lvl="2" marL="1371600">
              <a:lnSpc>
                <a:spcPct val="115000"/>
              </a:lnSpc>
              <a:spcBef>
                <a:spcPts val="0"/>
              </a:spcBef>
              <a:spcAft>
                <a:spcPts val="0"/>
              </a:spcAft>
              <a:buNone/>
              <a:defRPr/>
            </a:lvl3pPr>
            <a:lvl4pPr indent="-228600" lvl="3" marL="1828800">
              <a:lnSpc>
                <a:spcPct val="115000"/>
              </a:lnSpc>
              <a:spcBef>
                <a:spcPts val="0"/>
              </a:spcBef>
              <a:spcAft>
                <a:spcPts val="0"/>
              </a:spcAft>
              <a:buNone/>
              <a:defRPr/>
            </a:lvl4pPr>
            <a:lvl5pPr indent="-228600" lvl="4" marL="2286000">
              <a:lnSpc>
                <a:spcPct val="115000"/>
              </a:lnSpc>
              <a:spcBef>
                <a:spcPts val="0"/>
              </a:spcBef>
              <a:spcAft>
                <a:spcPts val="0"/>
              </a:spcAft>
              <a:buNone/>
              <a:defRPr/>
            </a:lvl5pPr>
            <a:lvl6pPr indent="-228600" lvl="5" marL="2743200">
              <a:lnSpc>
                <a:spcPct val="115000"/>
              </a:lnSpc>
              <a:spcBef>
                <a:spcPts val="0"/>
              </a:spcBef>
              <a:spcAft>
                <a:spcPts val="0"/>
              </a:spcAft>
              <a:buNone/>
              <a:defRPr/>
            </a:lvl6pPr>
            <a:lvl7pPr indent="-228600" lvl="6" marL="3200400">
              <a:lnSpc>
                <a:spcPct val="115000"/>
              </a:lnSpc>
              <a:spcBef>
                <a:spcPts val="0"/>
              </a:spcBef>
              <a:spcAft>
                <a:spcPts val="0"/>
              </a:spcAft>
              <a:buNone/>
              <a:defRPr/>
            </a:lvl7pPr>
            <a:lvl8pPr indent="-228600" lvl="7" marL="3657600">
              <a:lnSpc>
                <a:spcPct val="115000"/>
              </a:lnSpc>
              <a:spcBef>
                <a:spcPts val="0"/>
              </a:spcBef>
              <a:spcAft>
                <a:spcPts val="0"/>
              </a:spcAft>
              <a:buNone/>
              <a:defRPr/>
            </a:lvl8pPr>
            <a:lvl9pPr indent="-228600" lvl="8" marL="4114800">
              <a:lnSpc>
                <a:spcPct val="115000"/>
              </a:lnSpc>
              <a:spcBef>
                <a:spcPts val="0"/>
              </a:spcBef>
              <a:spcAft>
                <a:spcPts val="0"/>
              </a:spcAft>
              <a:buNone/>
              <a:defRPr/>
            </a:lvl9pPr>
          </a:lstStyle>
          <a:p/>
        </p:txBody>
      </p:sp>
      <p:sp>
        <p:nvSpPr>
          <p:cNvPr id="290" name="Google Shape;290;p28"/>
          <p:cNvSpPr txBox="1"/>
          <p:nvPr>
            <p:ph idx="5" type="body"/>
          </p:nvPr>
        </p:nvSpPr>
        <p:spPr>
          <a:xfrm>
            <a:off x="6801300" y="2498700"/>
            <a:ext cx="2055000" cy="1204500"/>
          </a:xfrm>
          <a:prstGeom prst="rect">
            <a:avLst/>
          </a:prstGeom>
        </p:spPr>
        <p:txBody>
          <a:bodyPr anchorCtr="0" anchor="t" bIns="0" lIns="182875" spcFirstLastPara="1" rIns="182875" wrap="square" tIns="0">
            <a:noAutofit/>
          </a:bodyPr>
          <a:lstStyle>
            <a:lvl1pPr indent="-228600" lvl="0" marL="457200">
              <a:lnSpc>
                <a:spcPct val="115000"/>
              </a:lnSpc>
              <a:spcBef>
                <a:spcPts val="0"/>
              </a:spcBef>
              <a:spcAft>
                <a:spcPts val="0"/>
              </a:spcAft>
              <a:buSzPts val="1000"/>
              <a:buNone/>
              <a:defRPr/>
            </a:lvl1pPr>
            <a:lvl2pPr indent="-228600" lvl="1" marL="914400">
              <a:lnSpc>
                <a:spcPct val="115000"/>
              </a:lnSpc>
              <a:spcBef>
                <a:spcPts val="0"/>
              </a:spcBef>
              <a:spcAft>
                <a:spcPts val="0"/>
              </a:spcAft>
              <a:buSzPts val="1000"/>
              <a:buNone/>
              <a:defRPr/>
            </a:lvl2pPr>
            <a:lvl3pPr indent="-228600" lvl="2" marL="1371600">
              <a:lnSpc>
                <a:spcPct val="115000"/>
              </a:lnSpc>
              <a:spcBef>
                <a:spcPts val="0"/>
              </a:spcBef>
              <a:spcAft>
                <a:spcPts val="0"/>
              </a:spcAft>
              <a:buSzPts val="1000"/>
              <a:buNone/>
              <a:defRPr/>
            </a:lvl3pPr>
            <a:lvl4pPr indent="-228600" lvl="3" marL="1828800">
              <a:lnSpc>
                <a:spcPct val="115000"/>
              </a:lnSpc>
              <a:spcBef>
                <a:spcPts val="0"/>
              </a:spcBef>
              <a:spcAft>
                <a:spcPts val="0"/>
              </a:spcAft>
              <a:buSzPts val="1000"/>
              <a:buNone/>
              <a:defRPr/>
            </a:lvl4pPr>
            <a:lvl5pPr indent="-228600" lvl="4" marL="2286000">
              <a:lnSpc>
                <a:spcPct val="115000"/>
              </a:lnSpc>
              <a:spcBef>
                <a:spcPts val="0"/>
              </a:spcBef>
              <a:spcAft>
                <a:spcPts val="0"/>
              </a:spcAft>
              <a:buSzPts val="1000"/>
              <a:buNone/>
              <a:defRPr/>
            </a:lvl5pPr>
            <a:lvl6pPr indent="-228600" lvl="5" marL="2743200">
              <a:lnSpc>
                <a:spcPct val="115000"/>
              </a:lnSpc>
              <a:spcBef>
                <a:spcPts val="0"/>
              </a:spcBef>
              <a:spcAft>
                <a:spcPts val="0"/>
              </a:spcAft>
              <a:buSzPts val="1000"/>
              <a:buNone/>
              <a:defRPr/>
            </a:lvl6pPr>
            <a:lvl7pPr indent="-228600" lvl="6" marL="3200400">
              <a:lnSpc>
                <a:spcPct val="115000"/>
              </a:lnSpc>
              <a:spcBef>
                <a:spcPts val="0"/>
              </a:spcBef>
              <a:spcAft>
                <a:spcPts val="0"/>
              </a:spcAft>
              <a:buSzPts val="1000"/>
              <a:buNone/>
              <a:defRPr/>
            </a:lvl7pPr>
            <a:lvl8pPr indent="-228600" lvl="7" marL="3657600">
              <a:lnSpc>
                <a:spcPct val="115000"/>
              </a:lnSpc>
              <a:spcBef>
                <a:spcPts val="0"/>
              </a:spcBef>
              <a:spcAft>
                <a:spcPts val="0"/>
              </a:spcAft>
              <a:buSzPts val="1000"/>
              <a:buNone/>
              <a:defRPr/>
            </a:lvl8pPr>
            <a:lvl9pPr indent="-228600" lvl="8" marL="4114800">
              <a:lnSpc>
                <a:spcPct val="115000"/>
              </a:lnSpc>
              <a:spcBef>
                <a:spcPts val="0"/>
              </a:spcBef>
              <a:spcAft>
                <a:spcPts val="0"/>
              </a:spcAft>
              <a:buSzPts val="1000"/>
              <a:buNone/>
              <a:defRPr/>
            </a:lvl9pPr>
          </a:lstStyle>
          <a:p/>
        </p:txBody>
      </p:sp>
      <p:sp>
        <p:nvSpPr>
          <p:cNvPr id="291" name="Google Shape;291;p28"/>
          <p:cNvSpPr txBox="1"/>
          <p:nvPr>
            <p:ph type="title"/>
          </p:nvPr>
        </p:nvSpPr>
        <p:spPr>
          <a:xfrm>
            <a:off x="288350" y="1365975"/>
            <a:ext cx="4227300" cy="1156500"/>
          </a:xfrm>
          <a:prstGeom prst="rect">
            <a:avLst/>
          </a:prstGeom>
        </p:spPr>
        <p:txBody>
          <a:bodyPr anchorCtr="0" anchor="t" bIns="0" lIns="182875" spcFirstLastPara="1" rIns="182875" wrap="square" tIns="182875">
            <a:spAutoFit/>
          </a:bodyPr>
          <a:lstStyle>
            <a:lvl1pPr lvl="0">
              <a:lnSpc>
                <a:spcPct val="85000"/>
              </a:lnSpc>
              <a:spcBef>
                <a:spcPts val="0"/>
              </a:spcBef>
              <a:spcAft>
                <a:spcPts val="0"/>
              </a:spcAft>
              <a:buNone/>
              <a:defRPr sz="3600">
                <a:latin typeface="Instrument Sans Medium"/>
                <a:ea typeface="Instrument Sans Medium"/>
                <a:cs typeface="Instrument Sans Medium"/>
                <a:sym typeface="Instrument Sans Medium"/>
              </a:defRPr>
            </a:lvl1pPr>
            <a:lvl2pPr lvl="1">
              <a:lnSpc>
                <a:spcPct val="85000"/>
              </a:lnSpc>
              <a:spcBef>
                <a:spcPts val="0"/>
              </a:spcBef>
              <a:spcAft>
                <a:spcPts val="0"/>
              </a:spcAft>
              <a:buNone/>
              <a:defRPr sz="3600">
                <a:latin typeface="Instrument Sans Medium"/>
                <a:ea typeface="Instrument Sans Medium"/>
                <a:cs typeface="Instrument Sans Medium"/>
                <a:sym typeface="Instrument Sans Medium"/>
              </a:defRPr>
            </a:lvl2pPr>
            <a:lvl3pPr lvl="2">
              <a:lnSpc>
                <a:spcPct val="85000"/>
              </a:lnSpc>
              <a:spcBef>
                <a:spcPts val="0"/>
              </a:spcBef>
              <a:spcAft>
                <a:spcPts val="0"/>
              </a:spcAft>
              <a:buNone/>
              <a:defRPr sz="3600">
                <a:latin typeface="Instrument Sans Medium"/>
                <a:ea typeface="Instrument Sans Medium"/>
                <a:cs typeface="Instrument Sans Medium"/>
                <a:sym typeface="Instrument Sans Medium"/>
              </a:defRPr>
            </a:lvl3pPr>
            <a:lvl4pPr lvl="3">
              <a:lnSpc>
                <a:spcPct val="85000"/>
              </a:lnSpc>
              <a:spcBef>
                <a:spcPts val="0"/>
              </a:spcBef>
              <a:spcAft>
                <a:spcPts val="0"/>
              </a:spcAft>
              <a:buNone/>
              <a:defRPr sz="3600">
                <a:latin typeface="Instrument Sans Medium"/>
                <a:ea typeface="Instrument Sans Medium"/>
                <a:cs typeface="Instrument Sans Medium"/>
                <a:sym typeface="Instrument Sans Medium"/>
              </a:defRPr>
            </a:lvl4pPr>
            <a:lvl5pPr lvl="4">
              <a:lnSpc>
                <a:spcPct val="85000"/>
              </a:lnSpc>
              <a:spcBef>
                <a:spcPts val="0"/>
              </a:spcBef>
              <a:spcAft>
                <a:spcPts val="0"/>
              </a:spcAft>
              <a:buNone/>
              <a:defRPr sz="3600">
                <a:latin typeface="Instrument Sans Medium"/>
                <a:ea typeface="Instrument Sans Medium"/>
                <a:cs typeface="Instrument Sans Medium"/>
                <a:sym typeface="Instrument Sans Medium"/>
              </a:defRPr>
            </a:lvl5pPr>
            <a:lvl6pPr lvl="5">
              <a:lnSpc>
                <a:spcPct val="85000"/>
              </a:lnSpc>
              <a:spcBef>
                <a:spcPts val="0"/>
              </a:spcBef>
              <a:spcAft>
                <a:spcPts val="0"/>
              </a:spcAft>
              <a:buNone/>
              <a:defRPr sz="3600">
                <a:latin typeface="Instrument Sans Medium"/>
                <a:ea typeface="Instrument Sans Medium"/>
                <a:cs typeface="Instrument Sans Medium"/>
                <a:sym typeface="Instrument Sans Medium"/>
              </a:defRPr>
            </a:lvl6pPr>
            <a:lvl7pPr lvl="6">
              <a:lnSpc>
                <a:spcPct val="85000"/>
              </a:lnSpc>
              <a:spcBef>
                <a:spcPts val="0"/>
              </a:spcBef>
              <a:spcAft>
                <a:spcPts val="0"/>
              </a:spcAft>
              <a:buNone/>
              <a:defRPr sz="3600">
                <a:latin typeface="Instrument Sans Medium"/>
                <a:ea typeface="Instrument Sans Medium"/>
                <a:cs typeface="Instrument Sans Medium"/>
                <a:sym typeface="Instrument Sans Medium"/>
              </a:defRPr>
            </a:lvl7pPr>
            <a:lvl8pPr lvl="7">
              <a:lnSpc>
                <a:spcPct val="85000"/>
              </a:lnSpc>
              <a:spcBef>
                <a:spcPts val="0"/>
              </a:spcBef>
              <a:spcAft>
                <a:spcPts val="0"/>
              </a:spcAft>
              <a:buNone/>
              <a:defRPr sz="3600">
                <a:latin typeface="Instrument Sans Medium"/>
                <a:ea typeface="Instrument Sans Medium"/>
                <a:cs typeface="Instrument Sans Medium"/>
                <a:sym typeface="Instrument Sans Medium"/>
              </a:defRPr>
            </a:lvl8pPr>
            <a:lvl9pPr lvl="8">
              <a:lnSpc>
                <a:spcPct val="85000"/>
              </a:lnSpc>
              <a:spcBef>
                <a:spcPts val="0"/>
              </a:spcBef>
              <a:spcAft>
                <a:spcPts val="0"/>
              </a:spcAft>
              <a:buNone/>
              <a:defRPr sz="3600">
                <a:latin typeface="Instrument Sans Medium"/>
                <a:ea typeface="Instrument Sans Medium"/>
                <a:cs typeface="Instrument Sans Medium"/>
                <a:sym typeface="Instrument Sans Medium"/>
              </a:defRPr>
            </a:lvl9pPr>
          </a:lstStyle>
          <a:p/>
        </p:txBody>
      </p:sp>
      <p:sp>
        <p:nvSpPr>
          <p:cNvPr id="292" name="Google Shape;292;p28"/>
          <p:cNvSpPr txBox="1"/>
          <p:nvPr>
            <p:ph idx="6"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93" name="Google Shape;293;p28"/>
          <p:cNvSpPr txBox="1"/>
          <p:nvPr>
            <p:ph idx="7"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294" name="Google Shape;294;p28"/>
          <p:cNvSpPr txBox="1"/>
          <p:nvPr>
            <p:ph idx="8" type="subTitle"/>
          </p:nvPr>
        </p:nvSpPr>
        <p:spPr>
          <a:xfrm>
            <a:off x="2454063" y="3535641"/>
            <a:ext cx="2051400" cy="422700"/>
          </a:xfrm>
          <a:prstGeom prst="rect">
            <a:avLst/>
          </a:prstGeom>
        </p:spPr>
        <p:txBody>
          <a:bodyPr anchorCtr="0" anchor="t" bIns="91425" lIns="182875" spcFirstLastPara="1" rIns="91425" wrap="square" tIns="182875">
            <a:noAutofit/>
          </a:bodyPr>
          <a:lstStyle>
            <a:lvl1pPr lvl="0">
              <a:spcBef>
                <a:spcPts val="0"/>
              </a:spcBef>
              <a:spcAft>
                <a:spcPts val="0"/>
              </a:spcAft>
              <a:buSzPts val="2400"/>
              <a:buFont typeface="Instrument Sans SemiBold"/>
              <a:buNone/>
              <a:defRPr sz="2400">
                <a:latin typeface="Instrument Sans SemiBold"/>
                <a:ea typeface="Instrument Sans SemiBold"/>
                <a:cs typeface="Instrument Sans SemiBold"/>
                <a:sym typeface="Instrument Sans SemiBold"/>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295" name="Google Shape;295;p28"/>
          <p:cNvSpPr txBox="1"/>
          <p:nvPr>
            <p:ph idx="9" type="subTitle"/>
          </p:nvPr>
        </p:nvSpPr>
        <p:spPr>
          <a:xfrm>
            <a:off x="6801300" y="1957926"/>
            <a:ext cx="2051400" cy="452700"/>
          </a:xfrm>
          <a:prstGeom prst="rect">
            <a:avLst/>
          </a:prstGeom>
        </p:spPr>
        <p:txBody>
          <a:bodyPr anchorCtr="0" anchor="t" bIns="0" lIns="182875" spcFirstLastPara="1" rIns="182875" wrap="square" tIns="182875">
            <a:noAutofit/>
          </a:bodyPr>
          <a:lstStyle>
            <a:lvl1pPr lvl="0">
              <a:spcBef>
                <a:spcPts val="0"/>
              </a:spcBef>
              <a:spcAft>
                <a:spcPts val="0"/>
              </a:spcAft>
              <a:buNone/>
              <a:defRPr>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296" name="Google Shape;296;p28"/>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589">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ALT 3">
  <p:cSld name="BLANK_1_1_1_1_1_1_1_1_1_1_1_1_1_1_3_1_1">
    <p:spTree>
      <p:nvGrpSpPr>
        <p:cNvPr id="297" name="Shape 297"/>
        <p:cNvGrpSpPr/>
        <p:nvPr/>
      </p:nvGrpSpPr>
      <p:grpSpPr>
        <a:xfrm>
          <a:off x="0" y="0"/>
          <a:ext cx="0" cy="0"/>
          <a:chOff x="0" y="0"/>
          <a:chExt cx="0" cy="0"/>
        </a:xfrm>
      </p:grpSpPr>
      <p:sp>
        <p:nvSpPr>
          <p:cNvPr id="298" name="Google Shape;298;p29"/>
          <p:cNvSpPr/>
          <p:nvPr>
            <p:ph idx="2" type="pic"/>
          </p:nvPr>
        </p:nvSpPr>
        <p:spPr>
          <a:xfrm>
            <a:off x="6802025" y="1372800"/>
            <a:ext cx="2058600" cy="3296700"/>
          </a:xfrm>
          <a:prstGeom prst="roundRect">
            <a:avLst>
              <a:gd fmla="val 11530" name="adj"/>
            </a:avLst>
          </a:prstGeom>
          <a:noFill/>
          <a:ln>
            <a:noFill/>
          </a:ln>
        </p:spPr>
      </p:sp>
      <p:sp>
        <p:nvSpPr>
          <p:cNvPr id="299" name="Google Shape;299;p29"/>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00" name="Google Shape;300;p29"/>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01" name="Google Shape;301;p29"/>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302" name="Google Shape;302;p29"/>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303" name="Google Shape;303;p29"/>
          <p:cNvSpPr txBox="1"/>
          <p:nvPr>
            <p:ph idx="4" type="body"/>
          </p:nvPr>
        </p:nvSpPr>
        <p:spPr>
          <a:xfrm>
            <a:off x="284700" y="2792774"/>
            <a:ext cx="2053500" cy="1569900"/>
          </a:xfrm>
          <a:prstGeom prst="rect">
            <a:avLst/>
          </a:prstGeom>
        </p:spPr>
        <p:txBody>
          <a:bodyPr anchorCtr="0" anchor="t" bIns="0" lIns="182875" spcFirstLastPara="1" rIns="182875" wrap="square" tIns="0">
            <a:noAutofit/>
          </a:bodyPr>
          <a:lstStyle>
            <a:lvl1pPr indent="-292100" lvl="0" marL="457200">
              <a:spcBef>
                <a:spcPts val="0"/>
              </a:spcBef>
              <a:spcAft>
                <a:spcPts val="0"/>
              </a:spcAft>
              <a:buSzPts val="1000"/>
              <a:buFont typeface="Instrument Sans"/>
              <a:buChar char="●"/>
              <a:defRPr/>
            </a:lvl1pPr>
            <a:lvl2pPr indent="-292100" lvl="1" marL="914400">
              <a:spcBef>
                <a:spcPts val="0"/>
              </a:spcBef>
              <a:spcAft>
                <a:spcPts val="0"/>
              </a:spcAft>
              <a:buSzPts val="1000"/>
              <a:buFont typeface="Instrument Sans"/>
              <a:buChar char="○"/>
              <a:defRPr/>
            </a:lvl2pPr>
            <a:lvl3pPr indent="-292100" lvl="2" marL="1371600">
              <a:spcBef>
                <a:spcPts val="0"/>
              </a:spcBef>
              <a:spcAft>
                <a:spcPts val="0"/>
              </a:spcAft>
              <a:buSzPts val="1000"/>
              <a:buFont typeface="Instrument Sans"/>
              <a:buChar char="■"/>
              <a:defRPr/>
            </a:lvl3pPr>
            <a:lvl4pPr indent="-292100" lvl="3" marL="1828800">
              <a:spcBef>
                <a:spcPts val="0"/>
              </a:spcBef>
              <a:spcAft>
                <a:spcPts val="0"/>
              </a:spcAft>
              <a:buSzPts val="1000"/>
              <a:buFont typeface="Instrument Sans"/>
              <a:buChar char="●"/>
              <a:defRPr/>
            </a:lvl4pPr>
            <a:lvl5pPr indent="-292100" lvl="4" marL="2286000">
              <a:spcBef>
                <a:spcPts val="0"/>
              </a:spcBef>
              <a:spcAft>
                <a:spcPts val="0"/>
              </a:spcAft>
              <a:buSzPts val="1000"/>
              <a:buFont typeface="Instrument Sans"/>
              <a:buChar char="○"/>
              <a:defRPr/>
            </a:lvl5pPr>
            <a:lvl6pPr indent="-292100" lvl="5" marL="2743200">
              <a:spcBef>
                <a:spcPts val="0"/>
              </a:spcBef>
              <a:spcAft>
                <a:spcPts val="0"/>
              </a:spcAft>
              <a:buSzPts val="1000"/>
              <a:buFont typeface="Instrument Sans"/>
              <a:buChar char="■"/>
              <a:defRPr/>
            </a:lvl6pPr>
            <a:lvl7pPr indent="-292100" lvl="6" marL="3200400">
              <a:spcBef>
                <a:spcPts val="0"/>
              </a:spcBef>
              <a:spcAft>
                <a:spcPts val="0"/>
              </a:spcAft>
              <a:buSzPts val="1000"/>
              <a:buFont typeface="Instrument Sans"/>
              <a:buChar char="●"/>
              <a:defRPr/>
            </a:lvl7pPr>
            <a:lvl8pPr indent="-292100" lvl="7" marL="3657600">
              <a:spcBef>
                <a:spcPts val="0"/>
              </a:spcBef>
              <a:spcAft>
                <a:spcPts val="0"/>
              </a:spcAft>
              <a:buSzPts val="1000"/>
              <a:buFont typeface="Instrument Sans"/>
              <a:buChar char="○"/>
              <a:defRPr/>
            </a:lvl8pPr>
            <a:lvl9pPr indent="-292100" lvl="8" marL="4114800">
              <a:spcBef>
                <a:spcPts val="0"/>
              </a:spcBef>
              <a:spcAft>
                <a:spcPts val="0"/>
              </a:spcAft>
              <a:buSzPts val="1000"/>
              <a:buFont typeface="Instrument Sans"/>
              <a:buChar char="■"/>
              <a:defRPr/>
            </a:lvl9pPr>
          </a:lstStyle>
          <a:p/>
        </p:txBody>
      </p:sp>
      <p:sp>
        <p:nvSpPr>
          <p:cNvPr id="304" name="Google Shape;304;p29"/>
          <p:cNvSpPr txBox="1"/>
          <p:nvPr>
            <p:ph idx="5" type="title"/>
          </p:nvPr>
        </p:nvSpPr>
        <p:spPr>
          <a:xfrm>
            <a:off x="284700" y="2053175"/>
            <a:ext cx="2058600" cy="498600"/>
          </a:xfrm>
          <a:prstGeom prst="rect">
            <a:avLst/>
          </a:prstGeom>
        </p:spPr>
        <p:txBody>
          <a:bodyPr anchorCtr="0" anchor="ctr" bIns="0" lIns="182875" spcFirstLastPara="1" rIns="182875" wrap="square" tIns="0">
            <a:noAutofit/>
          </a:bodyPr>
          <a:lstStyle>
            <a:lvl1pPr lvl="0">
              <a:spcBef>
                <a:spcPts val="0"/>
              </a:spcBef>
              <a:spcAft>
                <a:spcPts val="0"/>
              </a:spcAft>
              <a:buNone/>
              <a:defRPr sz="1400">
                <a:latin typeface="Instrument Sans Medium"/>
                <a:ea typeface="Instrument Sans Medium"/>
                <a:cs typeface="Instrument Sans Medium"/>
                <a:sym typeface="Instrument Sans Medium"/>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305" name="Google Shape;305;p29"/>
          <p:cNvSpPr txBox="1"/>
          <p:nvPr>
            <p:ph idx="6" type="title"/>
          </p:nvPr>
        </p:nvSpPr>
        <p:spPr>
          <a:xfrm>
            <a:off x="284700" y="1557525"/>
            <a:ext cx="1068000" cy="440700"/>
          </a:xfrm>
          <a:prstGeom prst="rect">
            <a:avLst/>
          </a:prstGeom>
          <a:noFill/>
        </p:spPr>
        <p:txBody>
          <a:bodyPr anchorCtr="0" anchor="t" bIns="0" lIns="182875" spcFirstLastPara="1" rIns="182875" wrap="square" tIns="0">
            <a:noAutofit/>
          </a:bodyPr>
          <a:lstStyle>
            <a:lvl1pPr lvl="0">
              <a:spcBef>
                <a:spcPts val="0"/>
              </a:spcBef>
              <a:spcAft>
                <a:spcPts val="0"/>
              </a:spcAft>
              <a:buNone/>
              <a:defRPr sz="1000">
                <a:latin typeface="Instrument Sans"/>
                <a:ea typeface="Instrument Sans"/>
                <a:cs typeface="Instrument Sans"/>
                <a:sym typeface="Instrument Sans"/>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306" name="Google Shape;306;p29"/>
          <p:cNvSpPr txBox="1"/>
          <p:nvPr>
            <p:ph idx="7" type="body"/>
          </p:nvPr>
        </p:nvSpPr>
        <p:spPr>
          <a:xfrm>
            <a:off x="2457088" y="2792774"/>
            <a:ext cx="2053500" cy="1569900"/>
          </a:xfrm>
          <a:prstGeom prst="rect">
            <a:avLst/>
          </a:prstGeom>
        </p:spPr>
        <p:txBody>
          <a:bodyPr anchorCtr="0" anchor="t" bIns="0" lIns="182875" spcFirstLastPara="1" rIns="182875" wrap="square" tIns="0">
            <a:noAutofit/>
          </a:bodyPr>
          <a:lstStyle>
            <a:lvl1pPr indent="-292100" lvl="0" marL="457200">
              <a:lnSpc>
                <a:spcPct val="115000"/>
              </a:lnSpc>
              <a:spcBef>
                <a:spcPts val="0"/>
              </a:spcBef>
              <a:spcAft>
                <a:spcPts val="0"/>
              </a:spcAft>
              <a:buClr>
                <a:schemeClr val="lt1"/>
              </a:buClr>
              <a:buSzPts val="1000"/>
              <a:buFont typeface="Instrument Sans"/>
              <a:buChar char="●"/>
              <a:defRPr/>
            </a:lvl1pPr>
            <a:lvl2pPr indent="-292100" lvl="1" marL="914400">
              <a:lnSpc>
                <a:spcPct val="115000"/>
              </a:lnSpc>
              <a:spcBef>
                <a:spcPts val="0"/>
              </a:spcBef>
              <a:spcAft>
                <a:spcPts val="0"/>
              </a:spcAft>
              <a:buClr>
                <a:schemeClr val="lt1"/>
              </a:buClr>
              <a:buSzPts val="1000"/>
              <a:buFont typeface="Instrument Sans"/>
              <a:buChar char="○"/>
              <a:defRPr/>
            </a:lvl2pPr>
            <a:lvl3pPr indent="-292100" lvl="2" marL="1371600">
              <a:lnSpc>
                <a:spcPct val="115000"/>
              </a:lnSpc>
              <a:spcBef>
                <a:spcPts val="0"/>
              </a:spcBef>
              <a:spcAft>
                <a:spcPts val="0"/>
              </a:spcAft>
              <a:buClr>
                <a:schemeClr val="lt1"/>
              </a:buClr>
              <a:buSzPts val="1000"/>
              <a:buFont typeface="Instrument Sans"/>
              <a:buChar char="■"/>
              <a:defRPr/>
            </a:lvl3pPr>
            <a:lvl4pPr indent="-292100" lvl="3" marL="1828800">
              <a:lnSpc>
                <a:spcPct val="115000"/>
              </a:lnSpc>
              <a:spcBef>
                <a:spcPts val="0"/>
              </a:spcBef>
              <a:spcAft>
                <a:spcPts val="0"/>
              </a:spcAft>
              <a:buClr>
                <a:schemeClr val="lt1"/>
              </a:buClr>
              <a:buSzPts val="1000"/>
              <a:buFont typeface="Instrument Sans"/>
              <a:buChar char="●"/>
              <a:defRPr/>
            </a:lvl4pPr>
            <a:lvl5pPr indent="-292100" lvl="4" marL="2286000">
              <a:lnSpc>
                <a:spcPct val="115000"/>
              </a:lnSpc>
              <a:spcBef>
                <a:spcPts val="0"/>
              </a:spcBef>
              <a:spcAft>
                <a:spcPts val="0"/>
              </a:spcAft>
              <a:buClr>
                <a:schemeClr val="lt1"/>
              </a:buClr>
              <a:buSzPts val="1000"/>
              <a:buFont typeface="Instrument Sans"/>
              <a:buChar char="○"/>
              <a:defRPr/>
            </a:lvl5pPr>
            <a:lvl6pPr indent="-292100" lvl="5" marL="2743200">
              <a:lnSpc>
                <a:spcPct val="115000"/>
              </a:lnSpc>
              <a:spcBef>
                <a:spcPts val="0"/>
              </a:spcBef>
              <a:spcAft>
                <a:spcPts val="0"/>
              </a:spcAft>
              <a:buClr>
                <a:schemeClr val="lt1"/>
              </a:buClr>
              <a:buSzPts val="1000"/>
              <a:buFont typeface="Instrument Sans"/>
              <a:buChar char="■"/>
              <a:defRPr/>
            </a:lvl6pPr>
            <a:lvl7pPr indent="-292100" lvl="6" marL="3200400">
              <a:lnSpc>
                <a:spcPct val="115000"/>
              </a:lnSpc>
              <a:spcBef>
                <a:spcPts val="0"/>
              </a:spcBef>
              <a:spcAft>
                <a:spcPts val="0"/>
              </a:spcAft>
              <a:buClr>
                <a:schemeClr val="lt1"/>
              </a:buClr>
              <a:buSzPts val="1000"/>
              <a:buFont typeface="Instrument Sans"/>
              <a:buChar char="●"/>
              <a:defRPr/>
            </a:lvl7pPr>
            <a:lvl8pPr indent="-292100" lvl="7" marL="3657600">
              <a:lnSpc>
                <a:spcPct val="115000"/>
              </a:lnSpc>
              <a:spcBef>
                <a:spcPts val="0"/>
              </a:spcBef>
              <a:spcAft>
                <a:spcPts val="0"/>
              </a:spcAft>
              <a:buClr>
                <a:schemeClr val="lt1"/>
              </a:buClr>
              <a:buSzPts val="1000"/>
              <a:buFont typeface="Instrument Sans"/>
              <a:buChar char="○"/>
              <a:defRPr/>
            </a:lvl8pPr>
            <a:lvl9pPr indent="-292100" lvl="8" marL="4114800">
              <a:lnSpc>
                <a:spcPct val="115000"/>
              </a:lnSpc>
              <a:spcBef>
                <a:spcPts val="0"/>
              </a:spcBef>
              <a:spcAft>
                <a:spcPts val="0"/>
              </a:spcAft>
              <a:buClr>
                <a:schemeClr val="lt1"/>
              </a:buClr>
              <a:buSzPts val="1000"/>
              <a:buFont typeface="Instrument Sans"/>
              <a:buChar char="■"/>
              <a:defRPr/>
            </a:lvl9pPr>
          </a:lstStyle>
          <a:p/>
        </p:txBody>
      </p:sp>
      <p:sp>
        <p:nvSpPr>
          <p:cNvPr id="307" name="Google Shape;307;p29"/>
          <p:cNvSpPr txBox="1"/>
          <p:nvPr>
            <p:ph idx="8" type="title"/>
          </p:nvPr>
        </p:nvSpPr>
        <p:spPr>
          <a:xfrm>
            <a:off x="2457088" y="2053175"/>
            <a:ext cx="2058600" cy="498600"/>
          </a:xfrm>
          <a:prstGeom prst="rect">
            <a:avLst/>
          </a:prstGeom>
        </p:spPr>
        <p:txBody>
          <a:bodyPr anchorCtr="0" anchor="ctr" bIns="0" lIns="182875" spcFirstLastPara="1" rIns="182875" wrap="square" tIns="0">
            <a:noAutofit/>
          </a:bodyPr>
          <a:lstStyle>
            <a:lvl1pPr lvl="0">
              <a:spcBef>
                <a:spcPts val="0"/>
              </a:spcBef>
              <a:spcAft>
                <a:spcPts val="0"/>
              </a:spcAft>
              <a:buNone/>
              <a:defRPr sz="1400">
                <a:latin typeface="Instrument Sans Medium"/>
                <a:ea typeface="Instrument Sans Medium"/>
                <a:cs typeface="Instrument Sans Medium"/>
                <a:sym typeface="Instrument Sans Medium"/>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308" name="Google Shape;308;p29"/>
          <p:cNvSpPr txBox="1"/>
          <p:nvPr>
            <p:ph idx="9" type="title"/>
          </p:nvPr>
        </p:nvSpPr>
        <p:spPr>
          <a:xfrm>
            <a:off x="2457088" y="1557525"/>
            <a:ext cx="1068000" cy="440700"/>
          </a:xfrm>
          <a:prstGeom prst="rect">
            <a:avLst/>
          </a:prstGeom>
          <a:noFill/>
        </p:spPr>
        <p:txBody>
          <a:bodyPr anchorCtr="0" anchor="t" bIns="0" lIns="182875" spcFirstLastPara="1" rIns="182875" wrap="square" tIns="0">
            <a:noAutofit/>
          </a:bodyPr>
          <a:lstStyle>
            <a:lvl1pPr lvl="0">
              <a:spcBef>
                <a:spcPts val="0"/>
              </a:spcBef>
              <a:spcAft>
                <a:spcPts val="0"/>
              </a:spcAft>
              <a:buNone/>
              <a:defRPr sz="1000">
                <a:latin typeface="Instrument Sans"/>
                <a:ea typeface="Instrument Sans"/>
                <a:cs typeface="Instrument Sans"/>
                <a:sym typeface="Instrument Sans"/>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309" name="Google Shape;309;p29"/>
          <p:cNvSpPr txBox="1"/>
          <p:nvPr>
            <p:ph idx="13" type="body"/>
          </p:nvPr>
        </p:nvSpPr>
        <p:spPr>
          <a:xfrm>
            <a:off x="4629475" y="2792774"/>
            <a:ext cx="2053500" cy="1569900"/>
          </a:xfrm>
          <a:prstGeom prst="rect">
            <a:avLst/>
          </a:prstGeom>
        </p:spPr>
        <p:txBody>
          <a:bodyPr anchorCtr="0" anchor="t" bIns="0" lIns="182875" spcFirstLastPara="1" rIns="182875" wrap="square" tIns="0">
            <a:noAutofit/>
          </a:bodyPr>
          <a:lstStyle>
            <a:lvl1pPr indent="-292100" lvl="0" marL="457200">
              <a:lnSpc>
                <a:spcPct val="115000"/>
              </a:lnSpc>
              <a:spcBef>
                <a:spcPts val="0"/>
              </a:spcBef>
              <a:spcAft>
                <a:spcPts val="0"/>
              </a:spcAft>
              <a:buClr>
                <a:schemeClr val="lt1"/>
              </a:buClr>
              <a:buSzPts val="1000"/>
              <a:buFont typeface="Instrument Sans"/>
              <a:buChar char="●"/>
              <a:defRPr/>
            </a:lvl1pPr>
            <a:lvl2pPr indent="-292100" lvl="1" marL="914400">
              <a:lnSpc>
                <a:spcPct val="115000"/>
              </a:lnSpc>
              <a:spcBef>
                <a:spcPts val="0"/>
              </a:spcBef>
              <a:spcAft>
                <a:spcPts val="0"/>
              </a:spcAft>
              <a:buClr>
                <a:schemeClr val="lt1"/>
              </a:buClr>
              <a:buSzPts val="1000"/>
              <a:buFont typeface="Instrument Sans"/>
              <a:buChar char="○"/>
              <a:defRPr/>
            </a:lvl2pPr>
            <a:lvl3pPr indent="-292100" lvl="2" marL="1371600">
              <a:lnSpc>
                <a:spcPct val="115000"/>
              </a:lnSpc>
              <a:spcBef>
                <a:spcPts val="0"/>
              </a:spcBef>
              <a:spcAft>
                <a:spcPts val="0"/>
              </a:spcAft>
              <a:buClr>
                <a:schemeClr val="lt1"/>
              </a:buClr>
              <a:buSzPts val="1000"/>
              <a:buFont typeface="Instrument Sans"/>
              <a:buChar char="■"/>
              <a:defRPr/>
            </a:lvl3pPr>
            <a:lvl4pPr indent="-292100" lvl="3" marL="1828800">
              <a:lnSpc>
                <a:spcPct val="115000"/>
              </a:lnSpc>
              <a:spcBef>
                <a:spcPts val="0"/>
              </a:spcBef>
              <a:spcAft>
                <a:spcPts val="0"/>
              </a:spcAft>
              <a:buClr>
                <a:schemeClr val="lt1"/>
              </a:buClr>
              <a:buSzPts val="1000"/>
              <a:buFont typeface="Instrument Sans"/>
              <a:buChar char="●"/>
              <a:defRPr/>
            </a:lvl4pPr>
            <a:lvl5pPr indent="-292100" lvl="4" marL="2286000">
              <a:lnSpc>
                <a:spcPct val="115000"/>
              </a:lnSpc>
              <a:spcBef>
                <a:spcPts val="0"/>
              </a:spcBef>
              <a:spcAft>
                <a:spcPts val="0"/>
              </a:spcAft>
              <a:buClr>
                <a:schemeClr val="lt1"/>
              </a:buClr>
              <a:buSzPts val="1000"/>
              <a:buFont typeface="Instrument Sans"/>
              <a:buChar char="○"/>
              <a:defRPr/>
            </a:lvl5pPr>
            <a:lvl6pPr indent="-292100" lvl="5" marL="2743200">
              <a:lnSpc>
                <a:spcPct val="115000"/>
              </a:lnSpc>
              <a:spcBef>
                <a:spcPts val="0"/>
              </a:spcBef>
              <a:spcAft>
                <a:spcPts val="0"/>
              </a:spcAft>
              <a:buClr>
                <a:schemeClr val="lt1"/>
              </a:buClr>
              <a:buSzPts val="1000"/>
              <a:buFont typeface="Instrument Sans"/>
              <a:buChar char="■"/>
              <a:defRPr/>
            </a:lvl6pPr>
            <a:lvl7pPr indent="-292100" lvl="6" marL="3200400">
              <a:lnSpc>
                <a:spcPct val="115000"/>
              </a:lnSpc>
              <a:spcBef>
                <a:spcPts val="0"/>
              </a:spcBef>
              <a:spcAft>
                <a:spcPts val="0"/>
              </a:spcAft>
              <a:buClr>
                <a:schemeClr val="lt1"/>
              </a:buClr>
              <a:buSzPts val="1000"/>
              <a:buFont typeface="Instrument Sans"/>
              <a:buChar char="●"/>
              <a:defRPr/>
            </a:lvl7pPr>
            <a:lvl8pPr indent="-292100" lvl="7" marL="3657600">
              <a:lnSpc>
                <a:spcPct val="115000"/>
              </a:lnSpc>
              <a:spcBef>
                <a:spcPts val="0"/>
              </a:spcBef>
              <a:spcAft>
                <a:spcPts val="0"/>
              </a:spcAft>
              <a:buClr>
                <a:schemeClr val="lt1"/>
              </a:buClr>
              <a:buSzPts val="1000"/>
              <a:buFont typeface="Instrument Sans"/>
              <a:buChar char="○"/>
              <a:defRPr/>
            </a:lvl8pPr>
            <a:lvl9pPr indent="-292100" lvl="8" marL="4114800">
              <a:lnSpc>
                <a:spcPct val="115000"/>
              </a:lnSpc>
              <a:spcBef>
                <a:spcPts val="0"/>
              </a:spcBef>
              <a:spcAft>
                <a:spcPts val="0"/>
              </a:spcAft>
              <a:buClr>
                <a:schemeClr val="lt1"/>
              </a:buClr>
              <a:buSzPts val="1000"/>
              <a:buFont typeface="Instrument Sans"/>
              <a:buChar char="■"/>
              <a:defRPr/>
            </a:lvl9pPr>
          </a:lstStyle>
          <a:p/>
        </p:txBody>
      </p:sp>
      <p:sp>
        <p:nvSpPr>
          <p:cNvPr id="310" name="Google Shape;310;p29"/>
          <p:cNvSpPr txBox="1"/>
          <p:nvPr>
            <p:ph idx="14" type="title"/>
          </p:nvPr>
        </p:nvSpPr>
        <p:spPr>
          <a:xfrm>
            <a:off x="4629475" y="2053175"/>
            <a:ext cx="2058600" cy="498600"/>
          </a:xfrm>
          <a:prstGeom prst="rect">
            <a:avLst/>
          </a:prstGeom>
        </p:spPr>
        <p:txBody>
          <a:bodyPr anchorCtr="0" anchor="ctr" bIns="0" lIns="182875" spcFirstLastPara="1" rIns="182875" wrap="square" tIns="0">
            <a:noAutofit/>
          </a:bodyPr>
          <a:lstStyle>
            <a:lvl1pPr lvl="0">
              <a:spcBef>
                <a:spcPts val="0"/>
              </a:spcBef>
              <a:spcAft>
                <a:spcPts val="0"/>
              </a:spcAft>
              <a:buNone/>
              <a:defRPr sz="1400">
                <a:latin typeface="Instrument Sans Medium"/>
                <a:ea typeface="Instrument Sans Medium"/>
                <a:cs typeface="Instrument Sans Medium"/>
                <a:sym typeface="Instrument Sans Medium"/>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311" name="Google Shape;311;p29"/>
          <p:cNvSpPr txBox="1"/>
          <p:nvPr>
            <p:ph idx="15" type="title"/>
          </p:nvPr>
        </p:nvSpPr>
        <p:spPr>
          <a:xfrm>
            <a:off x="4629475" y="1557525"/>
            <a:ext cx="1068000" cy="440700"/>
          </a:xfrm>
          <a:prstGeom prst="rect">
            <a:avLst/>
          </a:prstGeom>
          <a:noFill/>
        </p:spPr>
        <p:txBody>
          <a:bodyPr anchorCtr="0" anchor="t" bIns="0" lIns="182875" spcFirstLastPara="1" rIns="182875" wrap="square" tIns="0">
            <a:noAutofit/>
          </a:bodyPr>
          <a:lstStyle>
            <a:lvl1pPr lvl="0">
              <a:spcBef>
                <a:spcPts val="0"/>
              </a:spcBef>
              <a:spcAft>
                <a:spcPts val="0"/>
              </a:spcAft>
              <a:buNone/>
              <a:defRPr sz="1000">
                <a:latin typeface="Instrument Sans"/>
                <a:ea typeface="Instrument Sans"/>
                <a:cs typeface="Instrument Sans"/>
                <a:sym typeface="Instrument Sans"/>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1">
  <p:cSld name="BLANK_1_1_1_1_2_2_3">
    <p:bg>
      <p:bgPr>
        <a:solidFill>
          <a:schemeClr val="lt2"/>
        </a:solidFill>
      </p:bgPr>
    </p:bg>
    <p:spTree>
      <p:nvGrpSpPr>
        <p:cNvPr id="312" name="Shape 312"/>
        <p:cNvGrpSpPr/>
        <p:nvPr/>
      </p:nvGrpSpPr>
      <p:grpSpPr>
        <a:xfrm>
          <a:off x="0" y="0"/>
          <a:ext cx="0" cy="0"/>
          <a:chOff x="0" y="0"/>
          <a:chExt cx="0" cy="0"/>
        </a:xfrm>
      </p:grpSpPr>
      <p:sp>
        <p:nvSpPr>
          <p:cNvPr id="313" name="Google Shape;313;p30"/>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14" name="Google Shape;314;p30"/>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15" name="Google Shape;315;p30"/>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316" name="Google Shape;316;p30"/>
          <p:cNvSpPr txBox="1"/>
          <p:nvPr>
            <p:ph idx="3" type="subTitle"/>
          </p:nvPr>
        </p:nvSpPr>
        <p:spPr>
          <a:xfrm>
            <a:off x="385925" y="1306050"/>
            <a:ext cx="16179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317" name="Google Shape;317;p30"/>
          <p:cNvSpPr txBox="1"/>
          <p:nvPr>
            <p:ph idx="4" type="subTitle"/>
          </p:nvPr>
        </p:nvSpPr>
        <p:spPr>
          <a:xfrm>
            <a:off x="2650250" y="1306050"/>
            <a:ext cx="16179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318" name="Google Shape;318;p30"/>
          <p:cNvSpPr txBox="1"/>
          <p:nvPr>
            <p:ph idx="5" type="subTitle"/>
          </p:nvPr>
        </p:nvSpPr>
        <p:spPr>
          <a:xfrm>
            <a:off x="4721750" y="1306050"/>
            <a:ext cx="16179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319" name="Google Shape;319;p30"/>
          <p:cNvSpPr txBox="1"/>
          <p:nvPr>
            <p:ph idx="6" type="subTitle"/>
          </p:nvPr>
        </p:nvSpPr>
        <p:spPr>
          <a:xfrm>
            <a:off x="6986075" y="1306050"/>
            <a:ext cx="16179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320" name="Google Shape;320;p30"/>
          <p:cNvSpPr txBox="1"/>
          <p:nvPr>
            <p:ph idx="7" type="body"/>
          </p:nvPr>
        </p:nvSpPr>
        <p:spPr>
          <a:xfrm>
            <a:off x="284700" y="4170025"/>
            <a:ext cx="2772600" cy="695400"/>
          </a:xfrm>
          <a:prstGeom prst="rect">
            <a:avLst/>
          </a:prstGeom>
        </p:spPr>
        <p:txBody>
          <a:bodyPr anchorCtr="0" anchor="t" bIns="0" lIns="0" spcFirstLastPara="1" rIns="91425" wrap="square" tIns="0">
            <a:noAutofit/>
          </a:bodyPr>
          <a:lstStyle>
            <a:lvl1pPr indent="-279400" lvl="0" marL="457200">
              <a:spcBef>
                <a:spcPts val="0"/>
              </a:spcBef>
              <a:spcAft>
                <a:spcPts val="0"/>
              </a:spcAft>
              <a:buClr>
                <a:schemeClr val="lt1"/>
              </a:buClr>
              <a:buSzPts val="800"/>
              <a:buChar char="●"/>
              <a:defRPr sz="800"/>
            </a:lvl1pPr>
            <a:lvl2pPr indent="-279400" lvl="1" marL="914400">
              <a:spcBef>
                <a:spcPts val="0"/>
              </a:spcBef>
              <a:spcAft>
                <a:spcPts val="0"/>
              </a:spcAft>
              <a:buClr>
                <a:schemeClr val="lt1"/>
              </a:buClr>
              <a:buSzPts val="800"/>
              <a:buChar char="○"/>
              <a:defRPr sz="800"/>
            </a:lvl2pPr>
            <a:lvl3pPr indent="-279400" lvl="2" marL="1371600">
              <a:spcBef>
                <a:spcPts val="0"/>
              </a:spcBef>
              <a:spcAft>
                <a:spcPts val="0"/>
              </a:spcAft>
              <a:buClr>
                <a:schemeClr val="lt1"/>
              </a:buClr>
              <a:buSzPts val="800"/>
              <a:buChar char="■"/>
              <a:defRPr sz="800"/>
            </a:lvl3pPr>
            <a:lvl4pPr indent="-279400" lvl="3" marL="1828800">
              <a:spcBef>
                <a:spcPts val="0"/>
              </a:spcBef>
              <a:spcAft>
                <a:spcPts val="0"/>
              </a:spcAft>
              <a:buClr>
                <a:schemeClr val="lt1"/>
              </a:buClr>
              <a:buSzPts val="800"/>
              <a:buChar char="●"/>
              <a:defRPr sz="800"/>
            </a:lvl4pPr>
            <a:lvl5pPr indent="-279400" lvl="4" marL="2286000">
              <a:spcBef>
                <a:spcPts val="0"/>
              </a:spcBef>
              <a:spcAft>
                <a:spcPts val="0"/>
              </a:spcAft>
              <a:buClr>
                <a:schemeClr val="lt1"/>
              </a:buClr>
              <a:buSzPts val="800"/>
              <a:buChar char="○"/>
              <a:defRPr sz="800"/>
            </a:lvl5pPr>
            <a:lvl6pPr indent="-279400" lvl="5" marL="2743200">
              <a:spcBef>
                <a:spcPts val="0"/>
              </a:spcBef>
              <a:spcAft>
                <a:spcPts val="0"/>
              </a:spcAft>
              <a:buClr>
                <a:schemeClr val="lt1"/>
              </a:buClr>
              <a:buSzPts val="800"/>
              <a:buChar char="■"/>
              <a:defRPr sz="800"/>
            </a:lvl6pPr>
            <a:lvl7pPr indent="-279400" lvl="6" marL="3200400">
              <a:spcBef>
                <a:spcPts val="0"/>
              </a:spcBef>
              <a:spcAft>
                <a:spcPts val="0"/>
              </a:spcAft>
              <a:buClr>
                <a:schemeClr val="lt1"/>
              </a:buClr>
              <a:buSzPts val="800"/>
              <a:buChar char="●"/>
              <a:defRPr sz="800"/>
            </a:lvl7pPr>
            <a:lvl8pPr indent="-279400" lvl="7" marL="3657600">
              <a:spcBef>
                <a:spcPts val="0"/>
              </a:spcBef>
              <a:spcAft>
                <a:spcPts val="0"/>
              </a:spcAft>
              <a:buClr>
                <a:schemeClr val="lt1"/>
              </a:buClr>
              <a:buSzPts val="800"/>
              <a:buChar char="○"/>
              <a:defRPr sz="800"/>
            </a:lvl8pPr>
            <a:lvl9pPr indent="-279400" lvl="8" marL="4114800">
              <a:spcBef>
                <a:spcPts val="0"/>
              </a:spcBef>
              <a:spcAft>
                <a:spcPts val="0"/>
              </a:spcAft>
              <a:buClr>
                <a:schemeClr val="lt1"/>
              </a:buClr>
              <a:buSzPts val="800"/>
              <a:buChar char="■"/>
              <a:defRPr sz="800"/>
            </a:lvl9pPr>
          </a:lstStyle>
          <a:p/>
        </p:txBody>
      </p:sp>
      <p:sp>
        <p:nvSpPr>
          <p:cNvPr id="321" name="Google Shape;321;p30"/>
          <p:cNvSpPr txBox="1"/>
          <p:nvPr>
            <p:ph idx="8" type="subTitle"/>
          </p:nvPr>
        </p:nvSpPr>
        <p:spPr>
          <a:xfrm>
            <a:off x="284700" y="36936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22" name="Google Shape;322;p30"/>
          <p:cNvSpPr txBox="1"/>
          <p:nvPr>
            <p:ph idx="9" type="subTitle"/>
          </p:nvPr>
        </p:nvSpPr>
        <p:spPr>
          <a:xfrm>
            <a:off x="284700" y="38803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23" name="Google Shape;323;p30"/>
          <p:cNvSpPr txBox="1"/>
          <p:nvPr>
            <p:ph idx="13" type="body"/>
          </p:nvPr>
        </p:nvSpPr>
        <p:spPr>
          <a:xfrm>
            <a:off x="3185700" y="4170025"/>
            <a:ext cx="2772600" cy="695400"/>
          </a:xfrm>
          <a:prstGeom prst="rect">
            <a:avLst/>
          </a:prstGeom>
        </p:spPr>
        <p:txBody>
          <a:bodyPr anchorCtr="0" anchor="t" bIns="0" lIns="0" spcFirstLastPara="1" rIns="91425" wrap="square" tIns="0">
            <a:noAutofit/>
          </a:bodyPr>
          <a:lstStyle>
            <a:lvl1pPr indent="-279400" lvl="0" marL="457200">
              <a:lnSpc>
                <a:spcPct val="115000"/>
              </a:lnSpc>
              <a:spcBef>
                <a:spcPts val="0"/>
              </a:spcBef>
              <a:spcAft>
                <a:spcPts val="0"/>
              </a:spcAft>
              <a:buClr>
                <a:schemeClr val="lt1"/>
              </a:buClr>
              <a:buSzPts val="800"/>
              <a:buFont typeface="Instrument Sans"/>
              <a:buChar char="●"/>
              <a:defRPr sz="800"/>
            </a:lvl1pPr>
            <a:lvl2pPr indent="-279400" lvl="1" marL="914400">
              <a:lnSpc>
                <a:spcPct val="115000"/>
              </a:lnSpc>
              <a:spcBef>
                <a:spcPts val="0"/>
              </a:spcBef>
              <a:spcAft>
                <a:spcPts val="0"/>
              </a:spcAft>
              <a:buClr>
                <a:schemeClr val="lt1"/>
              </a:buClr>
              <a:buSzPts val="800"/>
              <a:buFont typeface="Instrument Sans"/>
              <a:buChar char="○"/>
              <a:defRPr sz="800"/>
            </a:lvl2pPr>
            <a:lvl3pPr indent="-279400" lvl="2" marL="1371600">
              <a:lnSpc>
                <a:spcPct val="115000"/>
              </a:lnSpc>
              <a:spcBef>
                <a:spcPts val="0"/>
              </a:spcBef>
              <a:spcAft>
                <a:spcPts val="0"/>
              </a:spcAft>
              <a:buClr>
                <a:schemeClr val="lt1"/>
              </a:buClr>
              <a:buSzPts val="800"/>
              <a:buFont typeface="Instrument Sans"/>
              <a:buChar char="■"/>
              <a:defRPr sz="800"/>
            </a:lvl3pPr>
            <a:lvl4pPr indent="-279400" lvl="3" marL="1828800">
              <a:lnSpc>
                <a:spcPct val="115000"/>
              </a:lnSpc>
              <a:spcBef>
                <a:spcPts val="0"/>
              </a:spcBef>
              <a:spcAft>
                <a:spcPts val="0"/>
              </a:spcAft>
              <a:buClr>
                <a:schemeClr val="lt1"/>
              </a:buClr>
              <a:buSzPts val="800"/>
              <a:buFont typeface="Instrument Sans"/>
              <a:buChar char="●"/>
              <a:defRPr sz="800"/>
            </a:lvl4pPr>
            <a:lvl5pPr indent="-279400" lvl="4" marL="2286000">
              <a:lnSpc>
                <a:spcPct val="115000"/>
              </a:lnSpc>
              <a:spcBef>
                <a:spcPts val="0"/>
              </a:spcBef>
              <a:spcAft>
                <a:spcPts val="0"/>
              </a:spcAft>
              <a:buClr>
                <a:schemeClr val="lt1"/>
              </a:buClr>
              <a:buSzPts val="800"/>
              <a:buFont typeface="Instrument Sans"/>
              <a:buChar char="○"/>
              <a:defRPr sz="800"/>
            </a:lvl5pPr>
            <a:lvl6pPr indent="-279400" lvl="5" marL="2743200">
              <a:lnSpc>
                <a:spcPct val="115000"/>
              </a:lnSpc>
              <a:spcBef>
                <a:spcPts val="0"/>
              </a:spcBef>
              <a:spcAft>
                <a:spcPts val="0"/>
              </a:spcAft>
              <a:buClr>
                <a:schemeClr val="lt1"/>
              </a:buClr>
              <a:buSzPts val="800"/>
              <a:buFont typeface="Instrument Sans"/>
              <a:buChar char="■"/>
              <a:defRPr sz="800"/>
            </a:lvl6pPr>
            <a:lvl7pPr indent="-279400" lvl="6" marL="3200400">
              <a:lnSpc>
                <a:spcPct val="115000"/>
              </a:lnSpc>
              <a:spcBef>
                <a:spcPts val="0"/>
              </a:spcBef>
              <a:spcAft>
                <a:spcPts val="0"/>
              </a:spcAft>
              <a:buClr>
                <a:schemeClr val="lt1"/>
              </a:buClr>
              <a:buSzPts val="800"/>
              <a:buFont typeface="Instrument Sans"/>
              <a:buChar char="●"/>
              <a:defRPr sz="800"/>
            </a:lvl7pPr>
            <a:lvl8pPr indent="-279400" lvl="7" marL="3657600">
              <a:lnSpc>
                <a:spcPct val="115000"/>
              </a:lnSpc>
              <a:spcBef>
                <a:spcPts val="0"/>
              </a:spcBef>
              <a:spcAft>
                <a:spcPts val="0"/>
              </a:spcAft>
              <a:buClr>
                <a:schemeClr val="lt1"/>
              </a:buClr>
              <a:buSzPts val="800"/>
              <a:buFont typeface="Instrument Sans"/>
              <a:buChar char="○"/>
              <a:defRPr sz="800"/>
            </a:lvl8pPr>
            <a:lvl9pPr indent="-279400" lvl="8" marL="4114800">
              <a:lnSpc>
                <a:spcPct val="115000"/>
              </a:lnSpc>
              <a:spcBef>
                <a:spcPts val="0"/>
              </a:spcBef>
              <a:spcAft>
                <a:spcPts val="0"/>
              </a:spcAft>
              <a:buClr>
                <a:schemeClr val="lt1"/>
              </a:buClr>
              <a:buSzPts val="800"/>
              <a:buFont typeface="Instrument Sans"/>
              <a:buChar char="■"/>
              <a:defRPr sz="800"/>
            </a:lvl9pPr>
          </a:lstStyle>
          <a:p/>
        </p:txBody>
      </p:sp>
      <p:sp>
        <p:nvSpPr>
          <p:cNvPr id="324" name="Google Shape;324;p30"/>
          <p:cNvSpPr txBox="1"/>
          <p:nvPr>
            <p:ph idx="14" type="subTitle"/>
          </p:nvPr>
        </p:nvSpPr>
        <p:spPr>
          <a:xfrm>
            <a:off x="3185700" y="36936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25" name="Google Shape;325;p30"/>
          <p:cNvSpPr txBox="1"/>
          <p:nvPr>
            <p:ph idx="15" type="subTitle"/>
          </p:nvPr>
        </p:nvSpPr>
        <p:spPr>
          <a:xfrm>
            <a:off x="3185700" y="38803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26" name="Google Shape;326;p30"/>
          <p:cNvSpPr txBox="1"/>
          <p:nvPr>
            <p:ph idx="16" type="body"/>
          </p:nvPr>
        </p:nvSpPr>
        <p:spPr>
          <a:xfrm>
            <a:off x="6086700" y="4170025"/>
            <a:ext cx="2772600" cy="695400"/>
          </a:xfrm>
          <a:prstGeom prst="rect">
            <a:avLst/>
          </a:prstGeom>
        </p:spPr>
        <p:txBody>
          <a:bodyPr anchorCtr="0" anchor="t" bIns="0" lIns="0" spcFirstLastPara="1" rIns="91425" wrap="square" tIns="0">
            <a:noAutofit/>
          </a:bodyPr>
          <a:lstStyle>
            <a:lvl1pPr indent="-279400" lvl="0" marL="457200">
              <a:lnSpc>
                <a:spcPct val="115000"/>
              </a:lnSpc>
              <a:spcBef>
                <a:spcPts val="0"/>
              </a:spcBef>
              <a:spcAft>
                <a:spcPts val="0"/>
              </a:spcAft>
              <a:buClr>
                <a:schemeClr val="lt1"/>
              </a:buClr>
              <a:buSzPts val="800"/>
              <a:buFont typeface="Instrument Sans"/>
              <a:buChar char="●"/>
              <a:defRPr sz="800"/>
            </a:lvl1pPr>
            <a:lvl2pPr indent="-279400" lvl="1" marL="914400">
              <a:lnSpc>
                <a:spcPct val="115000"/>
              </a:lnSpc>
              <a:spcBef>
                <a:spcPts val="0"/>
              </a:spcBef>
              <a:spcAft>
                <a:spcPts val="0"/>
              </a:spcAft>
              <a:buClr>
                <a:schemeClr val="lt1"/>
              </a:buClr>
              <a:buSzPts val="800"/>
              <a:buFont typeface="Instrument Sans"/>
              <a:buChar char="○"/>
              <a:defRPr sz="800"/>
            </a:lvl2pPr>
            <a:lvl3pPr indent="-279400" lvl="2" marL="1371600">
              <a:lnSpc>
                <a:spcPct val="115000"/>
              </a:lnSpc>
              <a:spcBef>
                <a:spcPts val="0"/>
              </a:spcBef>
              <a:spcAft>
                <a:spcPts val="0"/>
              </a:spcAft>
              <a:buClr>
                <a:schemeClr val="lt1"/>
              </a:buClr>
              <a:buSzPts val="800"/>
              <a:buFont typeface="Instrument Sans"/>
              <a:buChar char="■"/>
              <a:defRPr sz="800"/>
            </a:lvl3pPr>
            <a:lvl4pPr indent="-279400" lvl="3" marL="1828800">
              <a:lnSpc>
                <a:spcPct val="115000"/>
              </a:lnSpc>
              <a:spcBef>
                <a:spcPts val="0"/>
              </a:spcBef>
              <a:spcAft>
                <a:spcPts val="0"/>
              </a:spcAft>
              <a:buClr>
                <a:schemeClr val="lt1"/>
              </a:buClr>
              <a:buSzPts val="800"/>
              <a:buFont typeface="Instrument Sans"/>
              <a:buChar char="●"/>
              <a:defRPr sz="800"/>
            </a:lvl4pPr>
            <a:lvl5pPr indent="-279400" lvl="4" marL="2286000">
              <a:lnSpc>
                <a:spcPct val="115000"/>
              </a:lnSpc>
              <a:spcBef>
                <a:spcPts val="0"/>
              </a:spcBef>
              <a:spcAft>
                <a:spcPts val="0"/>
              </a:spcAft>
              <a:buClr>
                <a:schemeClr val="lt1"/>
              </a:buClr>
              <a:buSzPts val="800"/>
              <a:buFont typeface="Instrument Sans"/>
              <a:buChar char="○"/>
              <a:defRPr sz="800"/>
            </a:lvl5pPr>
            <a:lvl6pPr indent="-279400" lvl="5" marL="2743200">
              <a:lnSpc>
                <a:spcPct val="115000"/>
              </a:lnSpc>
              <a:spcBef>
                <a:spcPts val="0"/>
              </a:spcBef>
              <a:spcAft>
                <a:spcPts val="0"/>
              </a:spcAft>
              <a:buClr>
                <a:schemeClr val="lt1"/>
              </a:buClr>
              <a:buSzPts val="800"/>
              <a:buFont typeface="Instrument Sans"/>
              <a:buChar char="■"/>
              <a:defRPr sz="800"/>
            </a:lvl6pPr>
            <a:lvl7pPr indent="-279400" lvl="6" marL="3200400">
              <a:lnSpc>
                <a:spcPct val="115000"/>
              </a:lnSpc>
              <a:spcBef>
                <a:spcPts val="0"/>
              </a:spcBef>
              <a:spcAft>
                <a:spcPts val="0"/>
              </a:spcAft>
              <a:buClr>
                <a:schemeClr val="lt1"/>
              </a:buClr>
              <a:buSzPts val="800"/>
              <a:buFont typeface="Instrument Sans"/>
              <a:buChar char="●"/>
              <a:defRPr sz="800"/>
            </a:lvl7pPr>
            <a:lvl8pPr indent="-279400" lvl="7" marL="3657600">
              <a:lnSpc>
                <a:spcPct val="115000"/>
              </a:lnSpc>
              <a:spcBef>
                <a:spcPts val="0"/>
              </a:spcBef>
              <a:spcAft>
                <a:spcPts val="0"/>
              </a:spcAft>
              <a:buClr>
                <a:schemeClr val="lt1"/>
              </a:buClr>
              <a:buSzPts val="800"/>
              <a:buFont typeface="Instrument Sans"/>
              <a:buChar char="○"/>
              <a:defRPr sz="800"/>
            </a:lvl8pPr>
            <a:lvl9pPr indent="-279400" lvl="8" marL="4114800">
              <a:lnSpc>
                <a:spcPct val="115000"/>
              </a:lnSpc>
              <a:spcBef>
                <a:spcPts val="0"/>
              </a:spcBef>
              <a:spcAft>
                <a:spcPts val="0"/>
              </a:spcAft>
              <a:buClr>
                <a:schemeClr val="lt1"/>
              </a:buClr>
              <a:buSzPts val="800"/>
              <a:buFont typeface="Instrument Sans"/>
              <a:buChar char="■"/>
              <a:defRPr sz="800"/>
            </a:lvl9pPr>
          </a:lstStyle>
          <a:p/>
        </p:txBody>
      </p:sp>
      <p:sp>
        <p:nvSpPr>
          <p:cNvPr id="327" name="Google Shape;327;p30"/>
          <p:cNvSpPr txBox="1"/>
          <p:nvPr>
            <p:ph idx="17" type="subTitle"/>
          </p:nvPr>
        </p:nvSpPr>
        <p:spPr>
          <a:xfrm>
            <a:off x="6086700" y="36936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28" name="Google Shape;328;p30"/>
          <p:cNvSpPr txBox="1"/>
          <p:nvPr>
            <p:ph idx="18" type="subTitle"/>
          </p:nvPr>
        </p:nvSpPr>
        <p:spPr>
          <a:xfrm>
            <a:off x="6086700" y="38803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29" name="Google Shape;329;p30"/>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2">
  <p:cSld name="BLANK_1_1_1_1_2_2_3_1">
    <p:bg>
      <p:bgPr>
        <a:solidFill>
          <a:schemeClr val="lt2"/>
        </a:solidFill>
      </p:bgPr>
    </p:bg>
    <p:spTree>
      <p:nvGrpSpPr>
        <p:cNvPr id="330" name="Shape 330"/>
        <p:cNvGrpSpPr/>
        <p:nvPr/>
      </p:nvGrpSpPr>
      <p:grpSpPr>
        <a:xfrm>
          <a:off x="0" y="0"/>
          <a:ext cx="0" cy="0"/>
          <a:chOff x="0" y="0"/>
          <a:chExt cx="0" cy="0"/>
        </a:xfrm>
      </p:grpSpPr>
      <p:sp>
        <p:nvSpPr>
          <p:cNvPr id="331" name="Google Shape;331;p31"/>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32" name="Google Shape;332;p31"/>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33" name="Google Shape;333;p31"/>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334" name="Google Shape;334;p31"/>
          <p:cNvSpPr txBox="1"/>
          <p:nvPr>
            <p:ph idx="3" type="body"/>
          </p:nvPr>
        </p:nvSpPr>
        <p:spPr>
          <a:xfrm>
            <a:off x="284700" y="3703925"/>
            <a:ext cx="2772600" cy="695400"/>
          </a:xfrm>
          <a:prstGeom prst="rect">
            <a:avLst/>
          </a:prstGeom>
        </p:spPr>
        <p:txBody>
          <a:bodyPr anchorCtr="0" anchor="t" bIns="0" lIns="0" spcFirstLastPara="1" rIns="91425" wrap="square" tIns="0">
            <a:noAutofit/>
          </a:bodyPr>
          <a:lstStyle>
            <a:lvl1pPr indent="-279400" lvl="0" marL="457200">
              <a:spcBef>
                <a:spcPts val="0"/>
              </a:spcBef>
              <a:spcAft>
                <a:spcPts val="0"/>
              </a:spcAft>
              <a:buClr>
                <a:schemeClr val="lt1"/>
              </a:buClr>
              <a:buSzPts val="800"/>
              <a:buFont typeface="Instrument Sans"/>
              <a:buChar char="●"/>
              <a:defRPr sz="800"/>
            </a:lvl1pPr>
            <a:lvl2pPr indent="-279400" lvl="1" marL="914400">
              <a:spcBef>
                <a:spcPts val="0"/>
              </a:spcBef>
              <a:spcAft>
                <a:spcPts val="0"/>
              </a:spcAft>
              <a:buClr>
                <a:schemeClr val="lt1"/>
              </a:buClr>
              <a:buSzPts val="800"/>
              <a:buFont typeface="Instrument Sans"/>
              <a:buChar char="○"/>
              <a:defRPr sz="800"/>
            </a:lvl2pPr>
            <a:lvl3pPr indent="-279400" lvl="2" marL="1371600">
              <a:spcBef>
                <a:spcPts val="0"/>
              </a:spcBef>
              <a:spcAft>
                <a:spcPts val="0"/>
              </a:spcAft>
              <a:buClr>
                <a:schemeClr val="lt1"/>
              </a:buClr>
              <a:buSzPts val="800"/>
              <a:buFont typeface="Instrument Sans"/>
              <a:buChar char="■"/>
              <a:defRPr sz="800"/>
            </a:lvl3pPr>
            <a:lvl4pPr indent="-279400" lvl="3" marL="1828800">
              <a:spcBef>
                <a:spcPts val="0"/>
              </a:spcBef>
              <a:spcAft>
                <a:spcPts val="0"/>
              </a:spcAft>
              <a:buClr>
                <a:schemeClr val="lt1"/>
              </a:buClr>
              <a:buSzPts val="800"/>
              <a:buFont typeface="Instrument Sans"/>
              <a:buChar char="●"/>
              <a:defRPr sz="800"/>
            </a:lvl4pPr>
            <a:lvl5pPr indent="-279400" lvl="4" marL="2286000">
              <a:spcBef>
                <a:spcPts val="0"/>
              </a:spcBef>
              <a:spcAft>
                <a:spcPts val="0"/>
              </a:spcAft>
              <a:buClr>
                <a:schemeClr val="lt1"/>
              </a:buClr>
              <a:buSzPts val="800"/>
              <a:buFont typeface="Instrument Sans"/>
              <a:buChar char="○"/>
              <a:defRPr sz="800"/>
            </a:lvl5pPr>
            <a:lvl6pPr indent="-279400" lvl="5" marL="2743200">
              <a:spcBef>
                <a:spcPts val="0"/>
              </a:spcBef>
              <a:spcAft>
                <a:spcPts val="0"/>
              </a:spcAft>
              <a:buClr>
                <a:schemeClr val="lt1"/>
              </a:buClr>
              <a:buSzPts val="800"/>
              <a:buFont typeface="Instrument Sans"/>
              <a:buChar char="■"/>
              <a:defRPr sz="800"/>
            </a:lvl6pPr>
            <a:lvl7pPr indent="-279400" lvl="6" marL="3200400">
              <a:spcBef>
                <a:spcPts val="0"/>
              </a:spcBef>
              <a:spcAft>
                <a:spcPts val="0"/>
              </a:spcAft>
              <a:buClr>
                <a:schemeClr val="lt1"/>
              </a:buClr>
              <a:buSzPts val="800"/>
              <a:buFont typeface="Instrument Sans"/>
              <a:buChar char="●"/>
              <a:defRPr sz="800"/>
            </a:lvl7pPr>
            <a:lvl8pPr indent="-279400" lvl="7" marL="3657600">
              <a:spcBef>
                <a:spcPts val="0"/>
              </a:spcBef>
              <a:spcAft>
                <a:spcPts val="0"/>
              </a:spcAft>
              <a:buClr>
                <a:schemeClr val="lt1"/>
              </a:buClr>
              <a:buSzPts val="800"/>
              <a:buFont typeface="Instrument Sans"/>
              <a:buChar char="○"/>
              <a:defRPr sz="800"/>
            </a:lvl8pPr>
            <a:lvl9pPr indent="-279400" lvl="8" marL="4114800">
              <a:spcBef>
                <a:spcPts val="0"/>
              </a:spcBef>
              <a:spcAft>
                <a:spcPts val="0"/>
              </a:spcAft>
              <a:buClr>
                <a:schemeClr val="lt1"/>
              </a:buClr>
              <a:buSzPts val="800"/>
              <a:buFont typeface="Instrument Sans"/>
              <a:buChar char="■"/>
              <a:defRPr sz="800"/>
            </a:lvl9pPr>
          </a:lstStyle>
          <a:p/>
        </p:txBody>
      </p:sp>
      <p:sp>
        <p:nvSpPr>
          <p:cNvPr id="335" name="Google Shape;335;p31"/>
          <p:cNvSpPr txBox="1"/>
          <p:nvPr>
            <p:ph idx="4" type="subTitle"/>
          </p:nvPr>
        </p:nvSpPr>
        <p:spPr>
          <a:xfrm>
            <a:off x="284700" y="32275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36" name="Google Shape;336;p31"/>
          <p:cNvSpPr txBox="1"/>
          <p:nvPr>
            <p:ph idx="5" type="subTitle"/>
          </p:nvPr>
        </p:nvSpPr>
        <p:spPr>
          <a:xfrm>
            <a:off x="284700" y="34142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37" name="Google Shape;337;p31"/>
          <p:cNvSpPr txBox="1"/>
          <p:nvPr>
            <p:ph idx="6" type="body"/>
          </p:nvPr>
        </p:nvSpPr>
        <p:spPr>
          <a:xfrm>
            <a:off x="3185700" y="3703925"/>
            <a:ext cx="2772600" cy="695400"/>
          </a:xfrm>
          <a:prstGeom prst="rect">
            <a:avLst/>
          </a:prstGeom>
        </p:spPr>
        <p:txBody>
          <a:bodyPr anchorCtr="0" anchor="t" bIns="0" lIns="0" spcFirstLastPara="1" rIns="91425" wrap="square" tIns="0">
            <a:noAutofit/>
          </a:bodyPr>
          <a:lstStyle>
            <a:lvl1pPr indent="-279400" lvl="0" marL="457200">
              <a:lnSpc>
                <a:spcPct val="115000"/>
              </a:lnSpc>
              <a:spcBef>
                <a:spcPts val="0"/>
              </a:spcBef>
              <a:spcAft>
                <a:spcPts val="0"/>
              </a:spcAft>
              <a:buClr>
                <a:schemeClr val="lt1"/>
              </a:buClr>
              <a:buSzPts val="800"/>
              <a:buFont typeface="Instrument Sans"/>
              <a:buChar char="●"/>
              <a:defRPr sz="800"/>
            </a:lvl1pPr>
            <a:lvl2pPr indent="-279400" lvl="1" marL="914400">
              <a:lnSpc>
                <a:spcPct val="115000"/>
              </a:lnSpc>
              <a:spcBef>
                <a:spcPts val="0"/>
              </a:spcBef>
              <a:spcAft>
                <a:spcPts val="0"/>
              </a:spcAft>
              <a:buClr>
                <a:schemeClr val="lt1"/>
              </a:buClr>
              <a:buSzPts val="800"/>
              <a:buFont typeface="Instrument Sans"/>
              <a:buChar char="○"/>
              <a:defRPr sz="800"/>
            </a:lvl2pPr>
            <a:lvl3pPr indent="-279400" lvl="2" marL="1371600">
              <a:lnSpc>
                <a:spcPct val="115000"/>
              </a:lnSpc>
              <a:spcBef>
                <a:spcPts val="0"/>
              </a:spcBef>
              <a:spcAft>
                <a:spcPts val="0"/>
              </a:spcAft>
              <a:buClr>
                <a:schemeClr val="lt1"/>
              </a:buClr>
              <a:buSzPts val="800"/>
              <a:buFont typeface="Instrument Sans"/>
              <a:buChar char="■"/>
              <a:defRPr sz="800"/>
            </a:lvl3pPr>
            <a:lvl4pPr indent="-279400" lvl="3" marL="1828800">
              <a:lnSpc>
                <a:spcPct val="115000"/>
              </a:lnSpc>
              <a:spcBef>
                <a:spcPts val="0"/>
              </a:spcBef>
              <a:spcAft>
                <a:spcPts val="0"/>
              </a:spcAft>
              <a:buClr>
                <a:schemeClr val="lt1"/>
              </a:buClr>
              <a:buSzPts val="800"/>
              <a:buFont typeface="Instrument Sans"/>
              <a:buChar char="●"/>
              <a:defRPr sz="800"/>
            </a:lvl4pPr>
            <a:lvl5pPr indent="-279400" lvl="4" marL="2286000">
              <a:lnSpc>
                <a:spcPct val="115000"/>
              </a:lnSpc>
              <a:spcBef>
                <a:spcPts val="0"/>
              </a:spcBef>
              <a:spcAft>
                <a:spcPts val="0"/>
              </a:spcAft>
              <a:buClr>
                <a:schemeClr val="lt1"/>
              </a:buClr>
              <a:buSzPts val="800"/>
              <a:buFont typeface="Instrument Sans"/>
              <a:buChar char="○"/>
              <a:defRPr sz="800"/>
            </a:lvl5pPr>
            <a:lvl6pPr indent="-279400" lvl="5" marL="2743200">
              <a:lnSpc>
                <a:spcPct val="115000"/>
              </a:lnSpc>
              <a:spcBef>
                <a:spcPts val="0"/>
              </a:spcBef>
              <a:spcAft>
                <a:spcPts val="0"/>
              </a:spcAft>
              <a:buClr>
                <a:schemeClr val="lt1"/>
              </a:buClr>
              <a:buSzPts val="800"/>
              <a:buFont typeface="Instrument Sans"/>
              <a:buChar char="■"/>
              <a:defRPr sz="800"/>
            </a:lvl6pPr>
            <a:lvl7pPr indent="-279400" lvl="6" marL="3200400">
              <a:lnSpc>
                <a:spcPct val="115000"/>
              </a:lnSpc>
              <a:spcBef>
                <a:spcPts val="0"/>
              </a:spcBef>
              <a:spcAft>
                <a:spcPts val="0"/>
              </a:spcAft>
              <a:buClr>
                <a:schemeClr val="lt1"/>
              </a:buClr>
              <a:buSzPts val="800"/>
              <a:buFont typeface="Instrument Sans"/>
              <a:buChar char="●"/>
              <a:defRPr sz="800"/>
            </a:lvl7pPr>
            <a:lvl8pPr indent="-279400" lvl="7" marL="3657600">
              <a:lnSpc>
                <a:spcPct val="115000"/>
              </a:lnSpc>
              <a:spcBef>
                <a:spcPts val="0"/>
              </a:spcBef>
              <a:spcAft>
                <a:spcPts val="0"/>
              </a:spcAft>
              <a:buClr>
                <a:schemeClr val="lt1"/>
              </a:buClr>
              <a:buSzPts val="800"/>
              <a:buFont typeface="Instrument Sans"/>
              <a:buChar char="○"/>
              <a:defRPr sz="800"/>
            </a:lvl8pPr>
            <a:lvl9pPr indent="-279400" lvl="8" marL="4114800">
              <a:lnSpc>
                <a:spcPct val="115000"/>
              </a:lnSpc>
              <a:spcBef>
                <a:spcPts val="0"/>
              </a:spcBef>
              <a:spcAft>
                <a:spcPts val="0"/>
              </a:spcAft>
              <a:buClr>
                <a:schemeClr val="lt1"/>
              </a:buClr>
              <a:buSzPts val="800"/>
              <a:buFont typeface="Instrument Sans"/>
              <a:buChar char="■"/>
              <a:defRPr sz="800"/>
            </a:lvl9pPr>
          </a:lstStyle>
          <a:p/>
        </p:txBody>
      </p:sp>
      <p:sp>
        <p:nvSpPr>
          <p:cNvPr id="338" name="Google Shape;338;p31"/>
          <p:cNvSpPr txBox="1"/>
          <p:nvPr>
            <p:ph idx="7" type="subTitle"/>
          </p:nvPr>
        </p:nvSpPr>
        <p:spPr>
          <a:xfrm>
            <a:off x="3185700" y="32275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39" name="Google Shape;339;p31"/>
          <p:cNvSpPr txBox="1"/>
          <p:nvPr>
            <p:ph idx="8" type="subTitle"/>
          </p:nvPr>
        </p:nvSpPr>
        <p:spPr>
          <a:xfrm>
            <a:off x="3185700" y="34142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40" name="Google Shape;340;p31"/>
          <p:cNvSpPr txBox="1"/>
          <p:nvPr>
            <p:ph idx="9" type="body"/>
          </p:nvPr>
        </p:nvSpPr>
        <p:spPr>
          <a:xfrm>
            <a:off x="6086700" y="3703925"/>
            <a:ext cx="2772600" cy="695400"/>
          </a:xfrm>
          <a:prstGeom prst="rect">
            <a:avLst/>
          </a:prstGeom>
        </p:spPr>
        <p:txBody>
          <a:bodyPr anchorCtr="0" anchor="t" bIns="0" lIns="0" spcFirstLastPara="1" rIns="91425" wrap="square" tIns="0">
            <a:noAutofit/>
          </a:bodyPr>
          <a:lstStyle>
            <a:lvl1pPr indent="-279400" lvl="0" marL="457200">
              <a:lnSpc>
                <a:spcPct val="115000"/>
              </a:lnSpc>
              <a:spcBef>
                <a:spcPts val="0"/>
              </a:spcBef>
              <a:spcAft>
                <a:spcPts val="0"/>
              </a:spcAft>
              <a:buClr>
                <a:schemeClr val="lt1"/>
              </a:buClr>
              <a:buSzPts val="800"/>
              <a:buFont typeface="Instrument Sans"/>
              <a:buChar char="●"/>
              <a:defRPr sz="800"/>
            </a:lvl1pPr>
            <a:lvl2pPr indent="-279400" lvl="1" marL="914400">
              <a:lnSpc>
                <a:spcPct val="115000"/>
              </a:lnSpc>
              <a:spcBef>
                <a:spcPts val="0"/>
              </a:spcBef>
              <a:spcAft>
                <a:spcPts val="0"/>
              </a:spcAft>
              <a:buClr>
                <a:schemeClr val="lt1"/>
              </a:buClr>
              <a:buSzPts val="800"/>
              <a:buFont typeface="Instrument Sans"/>
              <a:buChar char="○"/>
              <a:defRPr sz="800"/>
            </a:lvl2pPr>
            <a:lvl3pPr indent="-279400" lvl="2" marL="1371600">
              <a:lnSpc>
                <a:spcPct val="115000"/>
              </a:lnSpc>
              <a:spcBef>
                <a:spcPts val="0"/>
              </a:spcBef>
              <a:spcAft>
                <a:spcPts val="0"/>
              </a:spcAft>
              <a:buClr>
                <a:schemeClr val="lt1"/>
              </a:buClr>
              <a:buSzPts val="800"/>
              <a:buFont typeface="Instrument Sans"/>
              <a:buChar char="■"/>
              <a:defRPr sz="800"/>
            </a:lvl3pPr>
            <a:lvl4pPr indent="-279400" lvl="3" marL="1828800">
              <a:lnSpc>
                <a:spcPct val="115000"/>
              </a:lnSpc>
              <a:spcBef>
                <a:spcPts val="0"/>
              </a:spcBef>
              <a:spcAft>
                <a:spcPts val="0"/>
              </a:spcAft>
              <a:buClr>
                <a:schemeClr val="lt1"/>
              </a:buClr>
              <a:buSzPts val="800"/>
              <a:buFont typeface="Instrument Sans"/>
              <a:buChar char="●"/>
              <a:defRPr sz="800"/>
            </a:lvl4pPr>
            <a:lvl5pPr indent="-279400" lvl="4" marL="2286000">
              <a:lnSpc>
                <a:spcPct val="115000"/>
              </a:lnSpc>
              <a:spcBef>
                <a:spcPts val="0"/>
              </a:spcBef>
              <a:spcAft>
                <a:spcPts val="0"/>
              </a:spcAft>
              <a:buClr>
                <a:schemeClr val="lt1"/>
              </a:buClr>
              <a:buSzPts val="800"/>
              <a:buFont typeface="Instrument Sans"/>
              <a:buChar char="○"/>
              <a:defRPr sz="800"/>
            </a:lvl5pPr>
            <a:lvl6pPr indent="-279400" lvl="5" marL="2743200">
              <a:lnSpc>
                <a:spcPct val="115000"/>
              </a:lnSpc>
              <a:spcBef>
                <a:spcPts val="0"/>
              </a:spcBef>
              <a:spcAft>
                <a:spcPts val="0"/>
              </a:spcAft>
              <a:buClr>
                <a:schemeClr val="lt1"/>
              </a:buClr>
              <a:buSzPts val="800"/>
              <a:buFont typeface="Instrument Sans"/>
              <a:buChar char="■"/>
              <a:defRPr sz="800"/>
            </a:lvl6pPr>
            <a:lvl7pPr indent="-279400" lvl="6" marL="3200400">
              <a:lnSpc>
                <a:spcPct val="115000"/>
              </a:lnSpc>
              <a:spcBef>
                <a:spcPts val="0"/>
              </a:spcBef>
              <a:spcAft>
                <a:spcPts val="0"/>
              </a:spcAft>
              <a:buClr>
                <a:schemeClr val="lt1"/>
              </a:buClr>
              <a:buSzPts val="800"/>
              <a:buFont typeface="Instrument Sans"/>
              <a:buChar char="●"/>
              <a:defRPr sz="800"/>
            </a:lvl7pPr>
            <a:lvl8pPr indent="-279400" lvl="7" marL="3657600">
              <a:lnSpc>
                <a:spcPct val="115000"/>
              </a:lnSpc>
              <a:spcBef>
                <a:spcPts val="0"/>
              </a:spcBef>
              <a:spcAft>
                <a:spcPts val="0"/>
              </a:spcAft>
              <a:buClr>
                <a:schemeClr val="lt1"/>
              </a:buClr>
              <a:buSzPts val="800"/>
              <a:buFont typeface="Instrument Sans"/>
              <a:buChar char="○"/>
              <a:defRPr sz="800"/>
            </a:lvl8pPr>
            <a:lvl9pPr indent="-279400" lvl="8" marL="4114800">
              <a:lnSpc>
                <a:spcPct val="115000"/>
              </a:lnSpc>
              <a:spcBef>
                <a:spcPts val="0"/>
              </a:spcBef>
              <a:spcAft>
                <a:spcPts val="0"/>
              </a:spcAft>
              <a:buClr>
                <a:schemeClr val="lt1"/>
              </a:buClr>
              <a:buSzPts val="800"/>
              <a:buFont typeface="Instrument Sans"/>
              <a:buChar char="■"/>
              <a:defRPr sz="800"/>
            </a:lvl9pPr>
          </a:lstStyle>
          <a:p/>
        </p:txBody>
      </p:sp>
      <p:sp>
        <p:nvSpPr>
          <p:cNvPr id="341" name="Google Shape;341;p31"/>
          <p:cNvSpPr txBox="1"/>
          <p:nvPr>
            <p:ph idx="13" type="subTitle"/>
          </p:nvPr>
        </p:nvSpPr>
        <p:spPr>
          <a:xfrm>
            <a:off x="6086700" y="32275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42" name="Google Shape;342;p31"/>
          <p:cNvSpPr txBox="1"/>
          <p:nvPr>
            <p:ph idx="14" type="subTitle"/>
          </p:nvPr>
        </p:nvSpPr>
        <p:spPr>
          <a:xfrm>
            <a:off x="6086700" y="34142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cxnSp>
        <p:nvCxnSpPr>
          <p:cNvPr id="343" name="Google Shape;343;p31"/>
          <p:cNvCxnSpPr/>
          <p:nvPr/>
        </p:nvCxnSpPr>
        <p:spPr>
          <a:xfrm>
            <a:off x="306250" y="2632300"/>
            <a:ext cx="8545500" cy="0"/>
          </a:xfrm>
          <a:prstGeom prst="straightConnector1">
            <a:avLst/>
          </a:prstGeom>
          <a:noFill/>
          <a:ln cap="flat" cmpd="sng" w="9525">
            <a:solidFill>
              <a:schemeClr val="accent5"/>
            </a:solidFill>
            <a:prstDash val="solid"/>
            <a:round/>
            <a:headEnd len="med" w="med" type="none"/>
            <a:tailEnd len="med" w="med" type="none"/>
          </a:ln>
        </p:spPr>
      </p:cxnSp>
      <p:sp>
        <p:nvSpPr>
          <p:cNvPr id="344" name="Google Shape;344;p31"/>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3">
  <p:cSld name="BLANK_1_1_1_1_2_2_3_1_1">
    <p:bg>
      <p:bgPr>
        <a:solidFill>
          <a:schemeClr val="lt2"/>
        </a:solidFill>
      </p:bgPr>
    </p:bg>
    <p:spTree>
      <p:nvGrpSpPr>
        <p:cNvPr id="345" name="Shape 345"/>
        <p:cNvGrpSpPr/>
        <p:nvPr/>
      </p:nvGrpSpPr>
      <p:grpSpPr>
        <a:xfrm>
          <a:off x="0" y="0"/>
          <a:ext cx="0" cy="0"/>
          <a:chOff x="0" y="0"/>
          <a:chExt cx="0" cy="0"/>
        </a:xfrm>
      </p:grpSpPr>
      <p:sp>
        <p:nvSpPr>
          <p:cNvPr id="346" name="Google Shape;346;p32"/>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47" name="Google Shape;347;p32"/>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48" name="Google Shape;348;p32"/>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349" name="Google Shape;349;p32"/>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350" name="Google Shape;350;p32"/>
          <p:cNvSpPr txBox="1"/>
          <p:nvPr>
            <p:ph idx="3" type="subTitle"/>
          </p:nvPr>
        </p:nvSpPr>
        <p:spPr>
          <a:xfrm>
            <a:off x="26235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351" name="Google Shape;351;p32"/>
          <p:cNvSpPr txBox="1"/>
          <p:nvPr>
            <p:ph idx="4" type="subTitle"/>
          </p:nvPr>
        </p:nvSpPr>
        <p:spPr>
          <a:xfrm>
            <a:off x="35191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352" name="Google Shape;352;p32"/>
          <p:cNvSpPr txBox="1"/>
          <p:nvPr>
            <p:ph idx="5" type="subTitle"/>
          </p:nvPr>
        </p:nvSpPr>
        <p:spPr>
          <a:xfrm>
            <a:off x="44147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353" name="Google Shape;353;p32"/>
          <p:cNvSpPr txBox="1"/>
          <p:nvPr>
            <p:ph idx="6" type="subTitle"/>
          </p:nvPr>
        </p:nvSpPr>
        <p:spPr>
          <a:xfrm>
            <a:off x="53103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354" name="Google Shape;354;p32"/>
          <p:cNvSpPr txBox="1"/>
          <p:nvPr>
            <p:ph idx="7" type="subTitle"/>
          </p:nvPr>
        </p:nvSpPr>
        <p:spPr>
          <a:xfrm>
            <a:off x="62059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355" name="Google Shape;355;p32"/>
          <p:cNvSpPr txBox="1"/>
          <p:nvPr>
            <p:ph idx="8" type="subTitle"/>
          </p:nvPr>
        </p:nvSpPr>
        <p:spPr>
          <a:xfrm>
            <a:off x="71015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356" name="Google Shape;356;p32"/>
          <p:cNvSpPr txBox="1"/>
          <p:nvPr>
            <p:ph idx="9" type="subTitle"/>
          </p:nvPr>
        </p:nvSpPr>
        <p:spPr>
          <a:xfrm>
            <a:off x="79971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357" name="Google Shape;357;p32"/>
          <p:cNvSpPr txBox="1"/>
          <p:nvPr>
            <p:ph idx="13" type="subTitle"/>
          </p:nvPr>
        </p:nvSpPr>
        <p:spPr>
          <a:xfrm>
            <a:off x="430525" y="1551325"/>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58" name="Google Shape;358;p32"/>
          <p:cNvSpPr txBox="1"/>
          <p:nvPr>
            <p:ph idx="14" type="subTitle"/>
          </p:nvPr>
        </p:nvSpPr>
        <p:spPr>
          <a:xfrm>
            <a:off x="430525" y="1817255"/>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59" name="Google Shape;359;p32"/>
          <p:cNvSpPr txBox="1"/>
          <p:nvPr>
            <p:ph idx="15" type="subTitle"/>
          </p:nvPr>
        </p:nvSpPr>
        <p:spPr>
          <a:xfrm>
            <a:off x="430525" y="2083184"/>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60" name="Google Shape;360;p32"/>
          <p:cNvSpPr txBox="1"/>
          <p:nvPr>
            <p:ph idx="16" type="subTitle"/>
          </p:nvPr>
        </p:nvSpPr>
        <p:spPr>
          <a:xfrm>
            <a:off x="430525" y="2349114"/>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61" name="Google Shape;361;p32"/>
          <p:cNvSpPr txBox="1"/>
          <p:nvPr>
            <p:ph idx="17" type="subTitle"/>
          </p:nvPr>
        </p:nvSpPr>
        <p:spPr>
          <a:xfrm>
            <a:off x="430525" y="2615043"/>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62" name="Google Shape;362;p32"/>
          <p:cNvSpPr txBox="1"/>
          <p:nvPr>
            <p:ph idx="18" type="subTitle"/>
          </p:nvPr>
        </p:nvSpPr>
        <p:spPr>
          <a:xfrm>
            <a:off x="430525" y="2880973"/>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63" name="Google Shape;363;p32"/>
          <p:cNvSpPr txBox="1"/>
          <p:nvPr>
            <p:ph idx="19" type="subTitle"/>
          </p:nvPr>
        </p:nvSpPr>
        <p:spPr>
          <a:xfrm>
            <a:off x="430525" y="3146902"/>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64" name="Google Shape;364;p32"/>
          <p:cNvSpPr txBox="1"/>
          <p:nvPr>
            <p:ph idx="20" type="subTitle"/>
          </p:nvPr>
        </p:nvSpPr>
        <p:spPr>
          <a:xfrm>
            <a:off x="430525" y="3412832"/>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65" name="Google Shape;365;p32"/>
          <p:cNvSpPr txBox="1"/>
          <p:nvPr>
            <p:ph idx="21" type="subTitle"/>
          </p:nvPr>
        </p:nvSpPr>
        <p:spPr>
          <a:xfrm>
            <a:off x="430525" y="3678761"/>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66" name="Google Shape;366;p32"/>
          <p:cNvSpPr txBox="1"/>
          <p:nvPr>
            <p:ph idx="22" type="subTitle"/>
          </p:nvPr>
        </p:nvSpPr>
        <p:spPr>
          <a:xfrm>
            <a:off x="430525" y="3944691"/>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67" name="Google Shape;367;p32"/>
          <p:cNvSpPr txBox="1"/>
          <p:nvPr>
            <p:ph idx="23" type="subTitle"/>
          </p:nvPr>
        </p:nvSpPr>
        <p:spPr>
          <a:xfrm>
            <a:off x="430525" y="4210620"/>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68" name="Google Shape;368;p32"/>
          <p:cNvSpPr txBox="1"/>
          <p:nvPr>
            <p:ph idx="24" type="subTitle"/>
          </p:nvPr>
        </p:nvSpPr>
        <p:spPr>
          <a:xfrm>
            <a:off x="430525" y="4476550"/>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1">
  <p:cSld name="BLANK_1_1_1_1_2_2_2">
    <p:bg>
      <p:bgPr>
        <a:blipFill>
          <a:blip r:embed="rId2">
            <a:alphaModFix/>
          </a:blip>
          <a:stretch>
            <a:fillRect/>
          </a:stretch>
        </a:blipFill>
      </p:bgPr>
    </p:bg>
    <p:spTree>
      <p:nvGrpSpPr>
        <p:cNvPr id="369" name="Shape 369"/>
        <p:cNvGrpSpPr/>
        <p:nvPr/>
      </p:nvGrpSpPr>
      <p:grpSpPr>
        <a:xfrm>
          <a:off x="0" y="0"/>
          <a:ext cx="0" cy="0"/>
          <a:chOff x="0" y="0"/>
          <a:chExt cx="0" cy="0"/>
        </a:xfrm>
      </p:grpSpPr>
      <p:sp>
        <p:nvSpPr>
          <p:cNvPr id="370" name="Google Shape;370;p33"/>
          <p:cNvSpPr/>
          <p:nvPr>
            <p:ph idx="2" type="pic"/>
          </p:nvPr>
        </p:nvSpPr>
        <p:spPr>
          <a:xfrm>
            <a:off x="284700" y="1440150"/>
            <a:ext cx="605100" cy="1413900"/>
          </a:xfrm>
          <a:prstGeom prst="roundRect">
            <a:avLst>
              <a:gd fmla="val 50000" name="adj"/>
            </a:avLst>
          </a:prstGeom>
          <a:noFill/>
          <a:ln>
            <a:noFill/>
          </a:ln>
        </p:spPr>
      </p:sp>
      <p:sp>
        <p:nvSpPr>
          <p:cNvPr id="371" name="Google Shape;371;p33"/>
          <p:cNvSpPr/>
          <p:nvPr>
            <p:ph idx="3" type="pic"/>
          </p:nvPr>
        </p:nvSpPr>
        <p:spPr>
          <a:xfrm>
            <a:off x="1002300" y="1440150"/>
            <a:ext cx="2055000" cy="1413900"/>
          </a:xfrm>
          <a:prstGeom prst="roundRect">
            <a:avLst>
              <a:gd fmla="val 16960" name="adj"/>
            </a:avLst>
          </a:prstGeom>
          <a:noFill/>
          <a:ln>
            <a:noFill/>
          </a:ln>
        </p:spPr>
      </p:sp>
      <p:sp>
        <p:nvSpPr>
          <p:cNvPr id="372" name="Google Shape;372;p33"/>
          <p:cNvSpPr/>
          <p:nvPr>
            <p:ph idx="4" type="pic"/>
          </p:nvPr>
        </p:nvSpPr>
        <p:spPr>
          <a:xfrm>
            <a:off x="3185700" y="1440150"/>
            <a:ext cx="605100" cy="1413900"/>
          </a:xfrm>
          <a:prstGeom prst="roundRect">
            <a:avLst>
              <a:gd fmla="val 50000" name="adj"/>
            </a:avLst>
          </a:prstGeom>
          <a:noFill/>
          <a:ln>
            <a:noFill/>
          </a:ln>
        </p:spPr>
      </p:sp>
      <p:sp>
        <p:nvSpPr>
          <p:cNvPr id="373" name="Google Shape;373;p33"/>
          <p:cNvSpPr/>
          <p:nvPr>
            <p:ph idx="5" type="pic"/>
          </p:nvPr>
        </p:nvSpPr>
        <p:spPr>
          <a:xfrm>
            <a:off x="3903300" y="1440150"/>
            <a:ext cx="2055000" cy="1413900"/>
          </a:xfrm>
          <a:prstGeom prst="roundRect">
            <a:avLst>
              <a:gd fmla="val 16960" name="adj"/>
            </a:avLst>
          </a:prstGeom>
          <a:noFill/>
          <a:ln>
            <a:noFill/>
          </a:ln>
        </p:spPr>
      </p:sp>
      <p:sp>
        <p:nvSpPr>
          <p:cNvPr id="374" name="Google Shape;374;p33"/>
          <p:cNvSpPr/>
          <p:nvPr>
            <p:ph idx="6" type="pic"/>
          </p:nvPr>
        </p:nvSpPr>
        <p:spPr>
          <a:xfrm>
            <a:off x="6086700" y="1440150"/>
            <a:ext cx="605100" cy="1413900"/>
          </a:xfrm>
          <a:prstGeom prst="roundRect">
            <a:avLst>
              <a:gd fmla="val 50000" name="adj"/>
            </a:avLst>
          </a:prstGeom>
          <a:noFill/>
          <a:ln>
            <a:noFill/>
          </a:ln>
        </p:spPr>
      </p:sp>
      <p:sp>
        <p:nvSpPr>
          <p:cNvPr id="375" name="Google Shape;375;p33"/>
          <p:cNvSpPr/>
          <p:nvPr>
            <p:ph idx="7" type="pic"/>
          </p:nvPr>
        </p:nvSpPr>
        <p:spPr>
          <a:xfrm>
            <a:off x="6804300" y="1440150"/>
            <a:ext cx="2055000" cy="1413900"/>
          </a:xfrm>
          <a:prstGeom prst="roundRect">
            <a:avLst>
              <a:gd fmla="val 16960" name="adj"/>
            </a:avLst>
          </a:prstGeom>
          <a:noFill/>
          <a:ln>
            <a:noFill/>
          </a:ln>
        </p:spPr>
      </p:sp>
      <p:sp>
        <p:nvSpPr>
          <p:cNvPr id="376" name="Google Shape;376;p33"/>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377" name="Google Shape;377;p33"/>
          <p:cNvSpPr txBox="1"/>
          <p:nvPr>
            <p:ph idx="1" type="body"/>
          </p:nvPr>
        </p:nvSpPr>
        <p:spPr>
          <a:xfrm>
            <a:off x="284700" y="3817800"/>
            <a:ext cx="2772600" cy="1042200"/>
          </a:xfrm>
          <a:prstGeom prst="rect">
            <a:avLst/>
          </a:prstGeom>
        </p:spPr>
        <p:txBody>
          <a:bodyPr anchorCtr="0" anchor="t" bIns="0" lIns="0" spcFirstLastPara="1" rIns="91425" wrap="square" tIns="0">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378" name="Google Shape;378;p33"/>
          <p:cNvSpPr txBox="1"/>
          <p:nvPr>
            <p:ph idx="8" type="subTitle"/>
          </p:nvPr>
        </p:nvSpPr>
        <p:spPr>
          <a:xfrm>
            <a:off x="284700" y="3421198"/>
            <a:ext cx="2772600" cy="196800"/>
          </a:xfrm>
          <a:prstGeom prst="rect">
            <a:avLst/>
          </a:prstGeom>
        </p:spPr>
        <p:txBody>
          <a:bodyPr anchorCtr="0" anchor="t" bIns="0" lIns="0" spcFirstLastPara="1" rIns="91425" wrap="square" tIns="0">
            <a:noAutofit/>
          </a:bodyPr>
          <a:lstStyle>
            <a:lvl1pPr lvl="0">
              <a:spcBef>
                <a:spcPts val="0"/>
              </a:spcBef>
              <a:spcAft>
                <a:spcPts val="0"/>
              </a:spcAft>
              <a:buNone/>
              <a:defRPr>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79" name="Google Shape;379;p33"/>
          <p:cNvSpPr txBox="1"/>
          <p:nvPr>
            <p:ph idx="9"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80" name="Google Shape;380;p33"/>
          <p:cNvSpPr txBox="1"/>
          <p:nvPr>
            <p:ph idx="1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81" name="Google Shape;381;p33"/>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382" name="Google Shape;382;p33"/>
          <p:cNvSpPr txBox="1"/>
          <p:nvPr>
            <p:ph idx="14" type="body"/>
          </p:nvPr>
        </p:nvSpPr>
        <p:spPr>
          <a:xfrm>
            <a:off x="3185700" y="3817800"/>
            <a:ext cx="2772600" cy="1042200"/>
          </a:xfrm>
          <a:prstGeom prst="rect">
            <a:avLst/>
          </a:prstGeom>
        </p:spPr>
        <p:txBody>
          <a:bodyPr anchorCtr="0" anchor="t" bIns="0" lIns="0" spcFirstLastPara="1" rIns="91425" wrap="square" tIns="0">
            <a:noAutofit/>
          </a:bodyPr>
          <a:lstStyle>
            <a:lvl1pPr indent="-292100" lvl="0" marL="457200">
              <a:lnSpc>
                <a:spcPct val="115000"/>
              </a:lnSpc>
              <a:spcBef>
                <a:spcPts val="0"/>
              </a:spcBef>
              <a:spcAft>
                <a:spcPts val="0"/>
              </a:spcAft>
              <a:buClr>
                <a:schemeClr val="lt1"/>
              </a:buClr>
              <a:buSzPts val="1000"/>
              <a:buFont typeface="Instrument Sans"/>
              <a:buChar char="●"/>
              <a:defRPr/>
            </a:lvl1pPr>
            <a:lvl2pPr indent="-292100" lvl="1" marL="914400">
              <a:lnSpc>
                <a:spcPct val="115000"/>
              </a:lnSpc>
              <a:spcBef>
                <a:spcPts val="0"/>
              </a:spcBef>
              <a:spcAft>
                <a:spcPts val="0"/>
              </a:spcAft>
              <a:buClr>
                <a:schemeClr val="lt1"/>
              </a:buClr>
              <a:buSzPts val="1000"/>
              <a:buFont typeface="Instrument Sans"/>
              <a:buChar char="○"/>
              <a:defRPr/>
            </a:lvl2pPr>
            <a:lvl3pPr indent="-292100" lvl="2" marL="1371600">
              <a:lnSpc>
                <a:spcPct val="115000"/>
              </a:lnSpc>
              <a:spcBef>
                <a:spcPts val="0"/>
              </a:spcBef>
              <a:spcAft>
                <a:spcPts val="0"/>
              </a:spcAft>
              <a:buClr>
                <a:schemeClr val="lt1"/>
              </a:buClr>
              <a:buSzPts val="1000"/>
              <a:buFont typeface="Instrument Sans"/>
              <a:buChar char="■"/>
              <a:defRPr/>
            </a:lvl3pPr>
            <a:lvl4pPr indent="-292100" lvl="3" marL="1828800">
              <a:lnSpc>
                <a:spcPct val="115000"/>
              </a:lnSpc>
              <a:spcBef>
                <a:spcPts val="0"/>
              </a:spcBef>
              <a:spcAft>
                <a:spcPts val="0"/>
              </a:spcAft>
              <a:buClr>
                <a:schemeClr val="lt1"/>
              </a:buClr>
              <a:buSzPts val="1000"/>
              <a:buFont typeface="Instrument Sans"/>
              <a:buChar char="●"/>
              <a:defRPr/>
            </a:lvl4pPr>
            <a:lvl5pPr indent="-292100" lvl="4" marL="2286000">
              <a:lnSpc>
                <a:spcPct val="115000"/>
              </a:lnSpc>
              <a:spcBef>
                <a:spcPts val="0"/>
              </a:spcBef>
              <a:spcAft>
                <a:spcPts val="0"/>
              </a:spcAft>
              <a:buClr>
                <a:schemeClr val="lt1"/>
              </a:buClr>
              <a:buSzPts val="1000"/>
              <a:buFont typeface="Instrument Sans"/>
              <a:buChar char="○"/>
              <a:defRPr/>
            </a:lvl5pPr>
            <a:lvl6pPr indent="-292100" lvl="5" marL="2743200">
              <a:lnSpc>
                <a:spcPct val="115000"/>
              </a:lnSpc>
              <a:spcBef>
                <a:spcPts val="0"/>
              </a:spcBef>
              <a:spcAft>
                <a:spcPts val="0"/>
              </a:spcAft>
              <a:buClr>
                <a:schemeClr val="lt1"/>
              </a:buClr>
              <a:buSzPts val="1000"/>
              <a:buFont typeface="Instrument Sans"/>
              <a:buChar char="■"/>
              <a:defRPr/>
            </a:lvl6pPr>
            <a:lvl7pPr indent="-292100" lvl="6" marL="3200400">
              <a:lnSpc>
                <a:spcPct val="115000"/>
              </a:lnSpc>
              <a:spcBef>
                <a:spcPts val="0"/>
              </a:spcBef>
              <a:spcAft>
                <a:spcPts val="0"/>
              </a:spcAft>
              <a:buClr>
                <a:schemeClr val="lt1"/>
              </a:buClr>
              <a:buSzPts val="1000"/>
              <a:buFont typeface="Instrument Sans"/>
              <a:buChar char="●"/>
              <a:defRPr/>
            </a:lvl7pPr>
            <a:lvl8pPr indent="-292100" lvl="7" marL="3657600">
              <a:lnSpc>
                <a:spcPct val="115000"/>
              </a:lnSpc>
              <a:spcBef>
                <a:spcPts val="0"/>
              </a:spcBef>
              <a:spcAft>
                <a:spcPts val="0"/>
              </a:spcAft>
              <a:buClr>
                <a:schemeClr val="lt1"/>
              </a:buClr>
              <a:buSzPts val="1000"/>
              <a:buFont typeface="Instrument Sans"/>
              <a:buChar char="○"/>
              <a:defRPr/>
            </a:lvl8pPr>
            <a:lvl9pPr indent="-292100" lvl="8" marL="4114800">
              <a:lnSpc>
                <a:spcPct val="115000"/>
              </a:lnSpc>
              <a:spcBef>
                <a:spcPts val="0"/>
              </a:spcBef>
              <a:spcAft>
                <a:spcPts val="0"/>
              </a:spcAft>
              <a:buClr>
                <a:schemeClr val="lt1"/>
              </a:buClr>
              <a:buSzPts val="1000"/>
              <a:buFont typeface="Instrument Sans"/>
              <a:buChar char="■"/>
              <a:defRPr/>
            </a:lvl9pPr>
          </a:lstStyle>
          <a:p/>
        </p:txBody>
      </p:sp>
      <p:sp>
        <p:nvSpPr>
          <p:cNvPr id="383" name="Google Shape;383;p33"/>
          <p:cNvSpPr txBox="1"/>
          <p:nvPr>
            <p:ph idx="15" type="subTitle"/>
          </p:nvPr>
        </p:nvSpPr>
        <p:spPr>
          <a:xfrm>
            <a:off x="3185700" y="3421198"/>
            <a:ext cx="2772600" cy="196800"/>
          </a:xfrm>
          <a:prstGeom prst="rect">
            <a:avLst/>
          </a:prstGeom>
        </p:spPr>
        <p:txBody>
          <a:bodyPr anchorCtr="0" anchor="t" bIns="0" lIns="0" spcFirstLastPara="1" rIns="91425" wrap="square" tIns="0">
            <a:noAutofit/>
          </a:bodyPr>
          <a:lstStyle>
            <a:lvl1pPr lvl="0">
              <a:spcBef>
                <a:spcPts val="0"/>
              </a:spcBef>
              <a:spcAft>
                <a:spcPts val="0"/>
              </a:spcAft>
              <a:buNone/>
              <a:defRPr>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384" name="Google Shape;384;p33"/>
          <p:cNvSpPr txBox="1"/>
          <p:nvPr>
            <p:ph idx="16" type="body"/>
          </p:nvPr>
        </p:nvSpPr>
        <p:spPr>
          <a:xfrm>
            <a:off x="6086700" y="3817800"/>
            <a:ext cx="2772600" cy="1042200"/>
          </a:xfrm>
          <a:prstGeom prst="rect">
            <a:avLst/>
          </a:prstGeom>
        </p:spPr>
        <p:txBody>
          <a:bodyPr anchorCtr="0" anchor="t" bIns="0" lIns="0" spcFirstLastPara="1" rIns="91425" wrap="square" tIns="0">
            <a:noAutofit/>
          </a:bodyPr>
          <a:lstStyle>
            <a:lvl1pPr indent="-292100" lvl="0" marL="457200">
              <a:lnSpc>
                <a:spcPct val="115000"/>
              </a:lnSpc>
              <a:spcBef>
                <a:spcPts val="0"/>
              </a:spcBef>
              <a:spcAft>
                <a:spcPts val="0"/>
              </a:spcAft>
              <a:buClr>
                <a:schemeClr val="lt1"/>
              </a:buClr>
              <a:buSzPts val="1000"/>
              <a:buFont typeface="Instrument Sans"/>
              <a:buChar char="●"/>
              <a:defRPr/>
            </a:lvl1pPr>
            <a:lvl2pPr indent="-292100" lvl="1" marL="914400">
              <a:lnSpc>
                <a:spcPct val="115000"/>
              </a:lnSpc>
              <a:spcBef>
                <a:spcPts val="0"/>
              </a:spcBef>
              <a:spcAft>
                <a:spcPts val="0"/>
              </a:spcAft>
              <a:buClr>
                <a:schemeClr val="lt1"/>
              </a:buClr>
              <a:buSzPts val="1000"/>
              <a:buFont typeface="Instrument Sans"/>
              <a:buChar char="○"/>
              <a:defRPr/>
            </a:lvl2pPr>
            <a:lvl3pPr indent="-292100" lvl="2" marL="1371600">
              <a:lnSpc>
                <a:spcPct val="115000"/>
              </a:lnSpc>
              <a:spcBef>
                <a:spcPts val="0"/>
              </a:spcBef>
              <a:spcAft>
                <a:spcPts val="0"/>
              </a:spcAft>
              <a:buClr>
                <a:schemeClr val="lt1"/>
              </a:buClr>
              <a:buSzPts val="1000"/>
              <a:buFont typeface="Instrument Sans"/>
              <a:buChar char="■"/>
              <a:defRPr/>
            </a:lvl3pPr>
            <a:lvl4pPr indent="-292100" lvl="3" marL="1828800">
              <a:lnSpc>
                <a:spcPct val="115000"/>
              </a:lnSpc>
              <a:spcBef>
                <a:spcPts val="0"/>
              </a:spcBef>
              <a:spcAft>
                <a:spcPts val="0"/>
              </a:spcAft>
              <a:buClr>
                <a:schemeClr val="lt1"/>
              </a:buClr>
              <a:buSzPts val="1000"/>
              <a:buFont typeface="Instrument Sans"/>
              <a:buChar char="●"/>
              <a:defRPr/>
            </a:lvl4pPr>
            <a:lvl5pPr indent="-292100" lvl="4" marL="2286000">
              <a:lnSpc>
                <a:spcPct val="115000"/>
              </a:lnSpc>
              <a:spcBef>
                <a:spcPts val="0"/>
              </a:spcBef>
              <a:spcAft>
                <a:spcPts val="0"/>
              </a:spcAft>
              <a:buClr>
                <a:schemeClr val="lt1"/>
              </a:buClr>
              <a:buSzPts val="1000"/>
              <a:buFont typeface="Instrument Sans"/>
              <a:buChar char="○"/>
              <a:defRPr/>
            </a:lvl5pPr>
            <a:lvl6pPr indent="-292100" lvl="5" marL="2743200">
              <a:lnSpc>
                <a:spcPct val="115000"/>
              </a:lnSpc>
              <a:spcBef>
                <a:spcPts val="0"/>
              </a:spcBef>
              <a:spcAft>
                <a:spcPts val="0"/>
              </a:spcAft>
              <a:buClr>
                <a:schemeClr val="lt1"/>
              </a:buClr>
              <a:buSzPts val="1000"/>
              <a:buFont typeface="Instrument Sans"/>
              <a:buChar char="■"/>
              <a:defRPr/>
            </a:lvl6pPr>
            <a:lvl7pPr indent="-292100" lvl="6" marL="3200400">
              <a:lnSpc>
                <a:spcPct val="115000"/>
              </a:lnSpc>
              <a:spcBef>
                <a:spcPts val="0"/>
              </a:spcBef>
              <a:spcAft>
                <a:spcPts val="0"/>
              </a:spcAft>
              <a:buClr>
                <a:schemeClr val="lt1"/>
              </a:buClr>
              <a:buSzPts val="1000"/>
              <a:buFont typeface="Instrument Sans"/>
              <a:buChar char="●"/>
              <a:defRPr/>
            </a:lvl7pPr>
            <a:lvl8pPr indent="-292100" lvl="7" marL="3657600">
              <a:lnSpc>
                <a:spcPct val="115000"/>
              </a:lnSpc>
              <a:spcBef>
                <a:spcPts val="0"/>
              </a:spcBef>
              <a:spcAft>
                <a:spcPts val="0"/>
              </a:spcAft>
              <a:buClr>
                <a:schemeClr val="lt1"/>
              </a:buClr>
              <a:buSzPts val="1000"/>
              <a:buFont typeface="Instrument Sans"/>
              <a:buChar char="○"/>
              <a:defRPr/>
            </a:lvl8pPr>
            <a:lvl9pPr indent="-292100" lvl="8" marL="4114800">
              <a:lnSpc>
                <a:spcPct val="115000"/>
              </a:lnSpc>
              <a:spcBef>
                <a:spcPts val="0"/>
              </a:spcBef>
              <a:spcAft>
                <a:spcPts val="0"/>
              </a:spcAft>
              <a:buClr>
                <a:schemeClr val="lt1"/>
              </a:buClr>
              <a:buSzPts val="1000"/>
              <a:buFont typeface="Instrument Sans"/>
              <a:buChar char="■"/>
              <a:defRPr/>
            </a:lvl9pPr>
          </a:lstStyle>
          <a:p/>
        </p:txBody>
      </p:sp>
      <p:sp>
        <p:nvSpPr>
          <p:cNvPr id="385" name="Google Shape;385;p33"/>
          <p:cNvSpPr txBox="1"/>
          <p:nvPr>
            <p:ph idx="17" type="subTitle"/>
          </p:nvPr>
        </p:nvSpPr>
        <p:spPr>
          <a:xfrm>
            <a:off x="6086700" y="3421198"/>
            <a:ext cx="2772600" cy="196800"/>
          </a:xfrm>
          <a:prstGeom prst="rect">
            <a:avLst/>
          </a:prstGeom>
        </p:spPr>
        <p:txBody>
          <a:bodyPr anchorCtr="0" anchor="t" bIns="0" lIns="0" spcFirstLastPara="1" rIns="91425" wrap="square" tIns="0">
            <a:noAutofit/>
          </a:bodyPr>
          <a:lstStyle>
            <a:lvl1pPr lvl="0">
              <a:spcBef>
                <a:spcPts val="0"/>
              </a:spcBef>
              <a:spcAft>
                <a:spcPts val="0"/>
              </a:spcAft>
              <a:buNone/>
              <a:defRPr>
                <a:latin typeface="Instrument Sans Medium"/>
                <a:ea typeface="Instrument Sans Medium"/>
                <a:cs typeface="Instrument Sans Medium"/>
                <a:sym typeface="Instrument Sans Medium"/>
              </a:defRPr>
            </a:lvl1pPr>
            <a:lvl2pPr lvl="1">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2pPr>
            <a:lvl3pPr lvl="2">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3pPr>
            <a:lvl4pPr lvl="3">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4pPr>
            <a:lvl5pPr lvl="4">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5pPr>
            <a:lvl6pPr lvl="5">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6pPr>
            <a:lvl7pPr lvl="6">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7pPr>
            <a:lvl8pPr lvl="7">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8pPr>
            <a:lvl9pPr lvl="8">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text and images">
  <p:cSld name="CUSTOM_15">
    <p:bg>
      <p:bgPr>
        <a:blipFill>
          <a:blip r:embed="rId2">
            <a:alphaModFix/>
          </a:blip>
          <a:stretch>
            <a:fillRect/>
          </a:stretch>
        </a:blipFill>
      </p:bgPr>
    </p:bg>
    <p:spTree>
      <p:nvGrpSpPr>
        <p:cNvPr id="386" name="Shape 386"/>
        <p:cNvGrpSpPr/>
        <p:nvPr/>
      </p:nvGrpSpPr>
      <p:grpSpPr>
        <a:xfrm>
          <a:off x="0" y="0"/>
          <a:ext cx="0" cy="0"/>
          <a:chOff x="0" y="0"/>
          <a:chExt cx="0" cy="0"/>
        </a:xfrm>
      </p:grpSpPr>
      <p:sp>
        <p:nvSpPr>
          <p:cNvPr id="387" name="Google Shape;387;p34"/>
          <p:cNvSpPr/>
          <p:nvPr>
            <p:ph idx="2" type="pic"/>
          </p:nvPr>
        </p:nvSpPr>
        <p:spPr>
          <a:xfrm>
            <a:off x="284700" y="2901150"/>
            <a:ext cx="2772600" cy="1770900"/>
          </a:xfrm>
          <a:prstGeom prst="roundRect">
            <a:avLst>
              <a:gd fmla="val 16667" name="adj"/>
            </a:avLst>
          </a:prstGeom>
          <a:noFill/>
          <a:ln>
            <a:noFill/>
          </a:ln>
        </p:spPr>
      </p:sp>
      <p:sp>
        <p:nvSpPr>
          <p:cNvPr id="388" name="Google Shape;388;p34"/>
          <p:cNvSpPr/>
          <p:nvPr>
            <p:ph idx="3" type="pic"/>
          </p:nvPr>
        </p:nvSpPr>
        <p:spPr>
          <a:xfrm>
            <a:off x="3185800" y="2901150"/>
            <a:ext cx="2772600" cy="1770900"/>
          </a:xfrm>
          <a:prstGeom prst="roundRect">
            <a:avLst>
              <a:gd fmla="val 16667" name="adj"/>
            </a:avLst>
          </a:prstGeom>
          <a:noFill/>
          <a:ln>
            <a:noFill/>
          </a:ln>
        </p:spPr>
      </p:sp>
      <p:sp>
        <p:nvSpPr>
          <p:cNvPr id="389" name="Google Shape;389;p34"/>
          <p:cNvSpPr/>
          <p:nvPr>
            <p:ph idx="4" type="pic"/>
          </p:nvPr>
        </p:nvSpPr>
        <p:spPr>
          <a:xfrm>
            <a:off x="3185800" y="1440150"/>
            <a:ext cx="2772600" cy="1347600"/>
          </a:xfrm>
          <a:prstGeom prst="roundRect">
            <a:avLst>
              <a:gd fmla="val 16667" name="adj"/>
            </a:avLst>
          </a:prstGeom>
          <a:noFill/>
          <a:ln>
            <a:noFill/>
          </a:ln>
        </p:spPr>
      </p:sp>
      <p:sp>
        <p:nvSpPr>
          <p:cNvPr id="390" name="Google Shape;390;p34"/>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91" name="Google Shape;391;p34"/>
          <p:cNvSpPr txBox="1"/>
          <p:nvPr>
            <p:ph idx="5"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92" name="Google Shape;392;p34"/>
          <p:cNvSpPr txBox="1"/>
          <p:nvPr>
            <p:ph idx="6" type="body"/>
          </p:nvPr>
        </p:nvSpPr>
        <p:spPr>
          <a:xfrm>
            <a:off x="284700" y="1440225"/>
            <a:ext cx="2772600" cy="965400"/>
          </a:xfrm>
          <a:prstGeom prst="rect">
            <a:avLst/>
          </a:prstGeom>
        </p:spPr>
        <p:txBody>
          <a:bodyPr anchorCtr="0" anchor="t" bIns="0" lIns="0" spcFirstLastPara="1" rIns="91425" wrap="square" tIns="0">
            <a:noAutofit/>
          </a:bodyPr>
          <a:lstStyle>
            <a:lvl1pPr indent="-292100" lvl="0" marL="457200">
              <a:spcBef>
                <a:spcPts val="0"/>
              </a:spcBef>
              <a:spcAft>
                <a:spcPts val="0"/>
              </a:spcAft>
              <a:buSzPts val="1000"/>
              <a:buFont typeface="Instrument Sans"/>
              <a:buChar char="●"/>
              <a:defRPr/>
            </a:lvl1pPr>
            <a:lvl2pPr indent="-292100" lvl="1" marL="914400">
              <a:spcBef>
                <a:spcPts val="0"/>
              </a:spcBef>
              <a:spcAft>
                <a:spcPts val="0"/>
              </a:spcAft>
              <a:buSzPts val="1000"/>
              <a:buFont typeface="Instrument Sans"/>
              <a:buChar char="○"/>
              <a:defRPr/>
            </a:lvl2pPr>
            <a:lvl3pPr indent="-292100" lvl="2" marL="1371600">
              <a:spcBef>
                <a:spcPts val="0"/>
              </a:spcBef>
              <a:spcAft>
                <a:spcPts val="0"/>
              </a:spcAft>
              <a:buSzPts val="1000"/>
              <a:buFont typeface="Instrument Sans"/>
              <a:buChar char="■"/>
              <a:defRPr/>
            </a:lvl3pPr>
            <a:lvl4pPr indent="-292100" lvl="3" marL="1828800">
              <a:spcBef>
                <a:spcPts val="0"/>
              </a:spcBef>
              <a:spcAft>
                <a:spcPts val="0"/>
              </a:spcAft>
              <a:buSzPts val="1000"/>
              <a:buFont typeface="Instrument Sans"/>
              <a:buChar char="●"/>
              <a:defRPr/>
            </a:lvl4pPr>
            <a:lvl5pPr indent="-292100" lvl="4" marL="2286000">
              <a:spcBef>
                <a:spcPts val="0"/>
              </a:spcBef>
              <a:spcAft>
                <a:spcPts val="0"/>
              </a:spcAft>
              <a:buSzPts val="1000"/>
              <a:buFont typeface="Instrument Sans"/>
              <a:buChar char="○"/>
              <a:defRPr/>
            </a:lvl5pPr>
            <a:lvl6pPr indent="-292100" lvl="5" marL="2743200">
              <a:spcBef>
                <a:spcPts val="0"/>
              </a:spcBef>
              <a:spcAft>
                <a:spcPts val="0"/>
              </a:spcAft>
              <a:buSzPts val="1000"/>
              <a:buFont typeface="Instrument Sans"/>
              <a:buChar char="■"/>
              <a:defRPr/>
            </a:lvl6pPr>
            <a:lvl7pPr indent="-292100" lvl="6" marL="3200400">
              <a:spcBef>
                <a:spcPts val="0"/>
              </a:spcBef>
              <a:spcAft>
                <a:spcPts val="0"/>
              </a:spcAft>
              <a:buSzPts val="1000"/>
              <a:buFont typeface="Instrument Sans"/>
              <a:buChar char="●"/>
              <a:defRPr/>
            </a:lvl7pPr>
            <a:lvl8pPr indent="-292100" lvl="7" marL="3657600">
              <a:spcBef>
                <a:spcPts val="0"/>
              </a:spcBef>
              <a:spcAft>
                <a:spcPts val="0"/>
              </a:spcAft>
              <a:buSzPts val="1000"/>
              <a:buFont typeface="Instrument Sans"/>
              <a:buChar char="○"/>
              <a:defRPr/>
            </a:lvl8pPr>
            <a:lvl9pPr indent="-292100" lvl="8" marL="4114800">
              <a:spcBef>
                <a:spcPts val="0"/>
              </a:spcBef>
              <a:spcAft>
                <a:spcPts val="0"/>
              </a:spcAft>
              <a:buSzPts val="1000"/>
              <a:buFont typeface="Instrument Sans"/>
              <a:buChar char="■"/>
              <a:defRPr/>
            </a:lvl9pPr>
          </a:lstStyle>
          <a:p/>
        </p:txBody>
      </p:sp>
      <p:sp>
        <p:nvSpPr>
          <p:cNvPr id="393" name="Google Shape;393;p34"/>
          <p:cNvSpPr txBox="1"/>
          <p:nvPr>
            <p:ph idx="7" type="body"/>
          </p:nvPr>
        </p:nvSpPr>
        <p:spPr>
          <a:xfrm>
            <a:off x="6086900" y="3095300"/>
            <a:ext cx="2772600" cy="655500"/>
          </a:xfrm>
          <a:prstGeom prst="rect">
            <a:avLst/>
          </a:prstGeom>
        </p:spPr>
        <p:txBody>
          <a:bodyPr anchorCtr="0" anchor="t" bIns="0" lIns="182875" spcFirstLastPara="1" rIns="182875" wrap="square" tIns="0">
            <a:noAutofit/>
          </a:bodyPr>
          <a:lstStyle>
            <a:lvl1pPr indent="-292100" lvl="0" marL="457200">
              <a:lnSpc>
                <a:spcPct val="115000"/>
              </a:lnSpc>
              <a:spcBef>
                <a:spcPts val="0"/>
              </a:spcBef>
              <a:spcAft>
                <a:spcPts val="0"/>
              </a:spcAft>
              <a:buClr>
                <a:schemeClr val="lt1"/>
              </a:buClr>
              <a:buSzPts val="1000"/>
              <a:buFont typeface="Instrument Sans"/>
              <a:buChar char="●"/>
              <a:defRPr/>
            </a:lvl1pPr>
            <a:lvl2pPr indent="-292100" lvl="1" marL="914400">
              <a:lnSpc>
                <a:spcPct val="115000"/>
              </a:lnSpc>
              <a:spcBef>
                <a:spcPts val="0"/>
              </a:spcBef>
              <a:spcAft>
                <a:spcPts val="0"/>
              </a:spcAft>
              <a:buClr>
                <a:schemeClr val="lt1"/>
              </a:buClr>
              <a:buSzPts val="1000"/>
              <a:buFont typeface="Instrument Sans"/>
              <a:buChar char="○"/>
              <a:defRPr/>
            </a:lvl2pPr>
            <a:lvl3pPr indent="-292100" lvl="2" marL="1371600">
              <a:lnSpc>
                <a:spcPct val="115000"/>
              </a:lnSpc>
              <a:spcBef>
                <a:spcPts val="0"/>
              </a:spcBef>
              <a:spcAft>
                <a:spcPts val="0"/>
              </a:spcAft>
              <a:buClr>
                <a:schemeClr val="lt1"/>
              </a:buClr>
              <a:buSzPts val="1000"/>
              <a:buFont typeface="Instrument Sans"/>
              <a:buChar char="■"/>
              <a:defRPr/>
            </a:lvl3pPr>
            <a:lvl4pPr indent="-292100" lvl="3" marL="1828800">
              <a:lnSpc>
                <a:spcPct val="115000"/>
              </a:lnSpc>
              <a:spcBef>
                <a:spcPts val="0"/>
              </a:spcBef>
              <a:spcAft>
                <a:spcPts val="0"/>
              </a:spcAft>
              <a:buClr>
                <a:schemeClr val="lt1"/>
              </a:buClr>
              <a:buSzPts val="1000"/>
              <a:buFont typeface="Instrument Sans"/>
              <a:buChar char="●"/>
              <a:defRPr/>
            </a:lvl4pPr>
            <a:lvl5pPr indent="-292100" lvl="4" marL="2286000">
              <a:lnSpc>
                <a:spcPct val="115000"/>
              </a:lnSpc>
              <a:spcBef>
                <a:spcPts val="0"/>
              </a:spcBef>
              <a:spcAft>
                <a:spcPts val="0"/>
              </a:spcAft>
              <a:buClr>
                <a:schemeClr val="lt1"/>
              </a:buClr>
              <a:buSzPts val="1000"/>
              <a:buFont typeface="Instrument Sans"/>
              <a:buChar char="○"/>
              <a:defRPr/>
            </a:lvl5pPr>
            <a:lvl6pPr indent="-292100" lvl="5" marL="2743200">
              <a:lnSpc>
                <a:spcPct val="115000"/>
              </a:lnSpc>
              <a:spcBef>
                <a:spcPts val="0"/>
              </a:spcBef>
              <a:spcAft>
                <a:spcPts val="0"/>
              </a:spcAft>
              <a:buClr>
                <a:schemeClr val="lt1"/>
              </a:buClr>
              <a:buSzPts val="1000"/>
              <a:buFont typeface="Instrument Sans"/>
              <a:buChar char="■"/>
              <a:defRPr/>
            </a:lvl6pPr>
            <a:lvl7pPr indent="-292100" lvl="6" marL="3200400">
              <a:lnSpc>
                <a:spcPct val="115000"/>
              </a:lnSpc>
              <a:spcBef>
                <a:spcPts val="0"/>
              </a:spcBef>
              <a:spcAft>
                <a:spcPts val="0"/>
              </a:spcAft>
              <a:buClr>
                <a:schemeClr val="lt1"/>
              </a:buClr>
              <a:buSzPts val="1000"/>
              <a:buFont typeface="Instrument Sans"/>
              <a:buChar char="●"/>
              <a:defRPr/>
            </a:lvl7pPr>
            <a:lvl8pPr indent="-292100" lvl="7" marL="3657600">
              <a:lnSpc>
                <a:spcPct val="115000"/>
              </a:lnSpc>
              <a:spcBef>
                <a:spcPts val="0"/>
              </a:spcBef>
              <a:spcAft>
                <a:spcPts val="0"/>
              </a:spcAft>
              <a:buClr>
                <a:schemeClr val="lt1"/>
              </a:buClr>
              <a:buSzPts val="1000"/>
              <a:buFont typeface="Instrument Sans"/>
              <a:buChar char="○"/>
              <a:defRPr/>
            </a:lvl8pPr>
            <a:lvl9pPr indent="-292100" lvl="8" marL="4114800">
              <a:lnSpc>
                <a:spcPct val="115000"/>
              </a:lnSpc>
              <a:spcBef>
                <a:spcPts val="0"/>
              </a:spcBef>
              <a:spcAft>
                <a:spcPts val="0"/>
              </a:spcAft>
              <a:buClr>
                <a:schemeClr val="lt1"/>
              </a:buClr>
              <a:buSzPts val="1000"/>
              <a:buFont typeface="Instrument Sans"/>
              <a:buChar char="■"/>
              <a:defRPr/>
            </a:lvl9pPr>
          </a:lstStyle>
          <a:p/>
        </p:txBody>
      </p:sp>
      <p:sp>
        <p:nvSpPr>
          <p:cNvPr id="394" name="Google Shape;394;p34"/>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395" name="Google Shape;395;p34"/>
          <p:cNvSpPr txBox="1"/>
          <p:nvPr>
            <p:ph idx="8" type="subTitle"/>
          </p:nvPr>
        </p:nvSpPr>
        <p:spPr>
          <a:xfrm>
            <a:off x="6084175" y="2787750"/>
            <a:ext cx="2772600" cy="192000"/>
          </a:xfrm>
          <a:prstGeom prst="rect">
            <a:avLst/>
          </a:prstGeom>
        </p:spPr>
        <p:txBody>
          <a:bodyPr anchorCtr="0" anchor="t" bIns="0" lIns="182875" spcFirstLastPara="1" rIns="18287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1pPr>
            <a:lvl2pPr lvl="1">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w/ left box">
  <p:cSld name="BLANK_1_1_1_1_1_1_1_1_1_1_1_1_1_1_1_1_1_1_1_1_2">
    <p:spTree>
      <p:nvGrpSpPr>
        <p:cNvPr id="396" name="Shape 396"/>
        <p:cNvGrpSpPr/>
        <p:nvPr/>
      </p:nvGrpSpPr>
      <p:grpSpPr>
        <a:xfrm>
          <a:off x="0" y="0"/>
          <a:ext cx="0" cy="0"/>
          <a:chOff x="0" y="0"/>
          <a:chExt cx="0" cy="0"/>
        </a:xfrm>
      </p:grpSpPr>
      <p:sp>
        <p:nvSpPr>
          <p:cNvPr id="397" name="Google Shape;397;p35"/>
          <p:cNvSpPr/>
          <p:nvPr>
            <p:ph idx="2" type="pic"/>
          </p:nvPr>
        </p:nvSpPr>
        <p:spPr>
          <a:xfrm>
            <a:off x="-10475" y="0"/>
            <a:ext cx="9167700" cy="5143500"/>
          </a:xfrm>
          <a:prstGeom prst="rect">
            <a:avLst/>
          </a:prstGeom>
          <a:noFill/>
          <a:ln>
            <a:noFill/>
          </a:ln>
        </p:spPr>
      </p:sp>
      <p:sp>
        <p:nvSpPr>
          <p:cNvPr id="398" name="Google Shape;398;p35"/>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399" name="Google Shape;399;p35"/>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00" name="Google Shape;400;p35"/>
          <p:cNvSpPr txBox="1"/>
          <p:nvPr>
            <p:ph idx="4" type="body"/>
          </p:nvPr>
        </p:nvSpPr>
        <p:spPr>
          <a:xfrm>
            <a:off x="284800" y="3713250"/>
            <a:ext cx="4227300" cy="955200"/>
          </a:xfrm>
          <a:prstGeom prst="rect">
            <a:avLst/>
          </a:prstGeom>
        </p:spPr>
        <p:txBody>
          <a:bodyPr anchorCtr="0" anchor="b" bIns="182875" lIns="182875" spcFirstLastPara="1" rIns="182875"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401" name="Google Shape;401;p35"/>
          <p:cNvSpPr txBox="1"/>
          <p:nvPr>
            <p:ph type="title"/>
          </p:nvPr>
        </p:nvSpPr>
        <p:spPr>
          <a:xfrm>
            <a:off x="284700" y="474750"/>
            <a:ext cx="4227300" cy="9654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vl2pPr>
            <a:lvl3pPr lvl="2">
              <a:lnSpc>
                <a:spcPct val="115000"/>
              </a:lnSpc>
              <a:spcBef>
                <a:spcPts val="0"/>
              </a:spcBef>
              <a:spcAft>
                <a:spcPts val="0"/>
              </a:spcAft>
              <a:buNone/>
              <a:defRPr sz="2400"/>
            </a:lvl3pPr>
            <a:lvl4pPr lvl="3">
              <a:lnSpc>
                <a:spcPct val="115000"/>
              </a:lnSpc>
              <a:spcBef>
                <a:spcPts val="0"/>
              </a:spcBef>
              <a:spcAft>
                <a:spcPts val="0"/>
              </a:spcAft>
              <a:buNone/>
              <a:defRPr sz="2400"/>
            </a:lvl4pPr>
            <a:lvl5pPr lvl="4">
              <a:lnSpc>
                <a:spcPct val="115000"/>
              </a:lnSpc>
              <a:spcBef>
                <a:spcPts val="0"/>
              </a:spcBef>
              <a:spcAft>
                <a:spcPts val="0"/>
              </a:spcAft>
              <a:buNone/>
              <a:defRPr sz="2400"/>
            </a:lvl5pPr>
            <a:lvl6pPr lvl="5">
              <a:lnSpc>
                <a:spcPct val="115000"/>
              </a:lnSpc>
              <a:spcBef>
                <a:spcPts val="0"/>
              </a:spcBef>
              <a:spcAft>
                <a:spcPts val="0"/>
              </a:spcAft>
              <a:buNone/>
              <a:defRPr sz="2400"/>
            </a:lvl6pPr>
            <a:lvl7pPr lvl="6">
              <a:lnSpc>
                <a:spcPct val="115000"/>
              </a:lnSpc>
              <a:spcBef>
                <a:spcPts val="0"/>
              </a:spcBef>
              <a:spcAft>
                <a:spcPts val="0"/>
              </a:spcAft>
              <a:buNone/>
              <a:defRPr sz="2400"/>
            </a:lvl7pPr>
            <a:lvl8pPr lvl="7">
              <a:lnSpc>
                <a:spcPct val="115000"/>
              </a:lnSpc>
              <a:spcBef>
                <a:spcPts val="0"/>
              </a:spcBef>
              <a:spcAft>
                <a:spcPts val="0"/>
              </a:spcAft>
              <a:buNone/>
              <a:defRPr sz="2400"/>
            </a:lvl8pPr>
            <a:lvl9pPr lvl="8">
              <a:lnSpc>
                <a:spcPct val="115000"/>
              </a:lnSpc>
              <a:spcBef>
                <a:spcPts val="0"/>
              </a:spcBef>
              <a:spcAft>
                <a:spcPts val="0"/>
              </a:spcAft>
              <a:buNone/>
              <a:defRPr sz="2400"/>
            </a:lvl9pPr>
          </a:lstStyle>
          <a:p/>
        </p:txBody>
      </p:sp>
      <p:sp>
        <p:nvSpPr>
          <p:cNvPr id="402" name="Google Shape;402;p35"/>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w/ right box ">
  <p:cSld name="BLANK_1_1_1_1_1_1_1_1_1_1_1_1_1_1_1_1_1_1_1_1_2_1">
    <p:spTree>
      <p:nvGrpSpPr>
        <p:cNvPr id="403" name="Shape 403"/>
        <p:cNvGrpSpPr/>
        <p:nvPr/>
      </p:nvGrpSpPr>
      <p:grpSpPr>
        <a:xfrm>
          <a:off x="0" y="0"/>
          <a:ext cx="0" cy="0"/>
          <a:chOff x="0" y="0"/>
          <a:chExt cx="0" cy="0"/>
        </a:xfrm>
      </p:grpSpPr>
      <p:sp>
        <p:nvSpPr>
          <p:cNvPr id="404" name="Google Shape;404;p36"/>
          <p:cNvSpPr/>
          <p:nvPr>
            <p:ph idx="2" type="pic"/>
          </p:nvPr>
        </p:nvSpPr>
        <p:spPr>
          <a:xfrm>
            <a:off x="-10475" y="0"/>
            <a:ext cx="9167700" cy="5143500"/>
          </a:xfrm>
          <a:prstGeom prst="rect">
            <a:avLst/>
          </a:prstGeom>
          <a:noFill/>
          <a:ln>
            <a:noFill/>
          </a:ln>
        </p:spPr>
      </p:sp>
      <p:sp>
        <p:nvSpPr>
          <p:cNvPr id="405" name="Google Shape;405;p36"/>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06" name="Google Shape;406;p36"/>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07" name="Google Shape;407;p36"/>
          <p:cNvSpPr txBox="1"/>
          <p:nvPr>
            <p:ph idx="4" type="body"/>
          </p:nvPr>
        </p:nvSpPr>
        <p:spPr>
          <a:xfrm>
            <a:off x="5078626" y="3728550"/>
            <a:ext cx="3767400" cy="941700"/>
          </a:xfrm>
          <a:prstGeom prst="rect">
            <a:avLst/>
          </a:prstGeom>
        </p:spPr>
        <p:txBody>
          <a:bodyPr anchorCtr="0" anchor="b" bIns="182875" lIns="182875" spcFirstLastPara="1" rIns="182875"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408" name="Google Shape;408;p36"/>
          <p:cNvSpPr txBox="1"/>
          <p:nvPr>
            <p:ph type="title"/>
          </p:nvPr>
        </p:nvSpPr>
        <p:spPr>
          <a:xfrm>
            <a:off x="284700" y="474750"/>
            <a:ext cx="4344900" cy="9654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vl2pPr>
            <a:lvl3pPr lvl="2">
              <a:lnSpc>
                <a:spcPct val="115000"/>
              </a:lnSpc>
              <a:spcBef>
                <a:spcPts val="0"/>
              </a:spcBef>
              <a:spcAft>
                <a:spcPts val="0"/>
              </a:spcAft>
              <a:buNone/>
              <a:defRPr sz="2400"/>
            </a:lvl3pPr>
            <a:lvl4pPr lvl="3">
              <a:lnSpc>
                <a:spcPct val="115000"/>
              </a:lnSpc>
              <a:spcBef>
                <a:spcPts val="0"/>
              </a:spcBef>
              <a:spcAft>
                <a:spcPts val="0"/>
              </a:spcAft>
              <a:buNone/>
              <a:defRPr sz="2400"/>
            </a:lvl4pPr>
            <a:lvl5pPr lvl="4">
              <a:lnSpc>
                <a:spcPct val="115000"/>
              </a:lnSpc>
              <a:spcBef>
                <a:spcPts val="0"/>
              </a:spcBef>
              <a:spcAft>
                <a:spcPts val="0"/>
              </a:spcAft>
              <a:buNone/>
              <a:defRPr sz="2400"/>
            </a:lvl5pPr>
            <a:lvl6pPr lvl="5">
              <a:lnSpc>
                <a:spcPct val="115000"/>
              </a:lnSpc>
              <a:spcBef>
                <a:spcPts val="0"/>
              </a:spcBef>
              <a:spcAft>
                <a:spcPts val="0"/>
              </a:spcAft>
              <a:buNone/>
              <a:defRPr sz="2400"/>
            </a:lvl6pPr>
            <a:lvl7pPr lvl="6">
              <a:lnSpc>
                <a:spcPct val="115000"/>
              </a:lnSpc>
              <a:spcBef>
                <a:spcPts val="0"/>
              </a:spcBef>
              <a:spcAft>
                <a:spcPts val="0"/>
              </a:spcAft>
              <a:buNone/>
              <a:defRPr sz="2400"/>
            </a:lvl7pPr>
            <a:lvl8pPr lvl="7">
              <a:lnSpc>
                <a:spcPct val="115000"/>
              </a:lnSpc>
              <a:spcBef>
                <a:spcPts val="0"/>
              </a:spcBef>
              <a:spcAft>
                <a:spcPts val="0"/>
              </a:spcAft>
              <a:buNone/>
              <a:defRPr sz="2400"/>
            </a:lvl8pPr>
            <a:lvl9pPr lvl="8">
              <a:lnSpc>
                <a:spcPct val="115000"/>
              </a:lnSpc>
              <a:spcBef>
                <a:spcPts val="0"/>
              </a:spcBef>
              <a:spcAft>
                <a:spcPts val="0"/>
              </a:spcAft>
              <a:buNone/>
              <a:defRPr sz="2400"/>
            </a:lvl9pPr>
          </a:lstStyle>
          <a:p/>
        </p:txBody>
      </p:sp>
      <p:sp>
        <p:nvSpPr>
          <p:cNvPr id="409" name="Google Shape;409;p36"/>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images and blocks">
  <p:cSld name="CUSTOM_7">
    <p:bg>
      <p:bgPr>
        <a:blipFill>
          <a:blip r:embed="rId2">
            <a:alphaModFix/>
          </a:blip>
          <a:stretch>
            <a:fillRect/>
          </a:stretch>
        </a:blipFill>
      </p:bgPr>
    </p:bg>
    <p:spTree>
      <p:nvGrpSpPr>
        <p:cNvPr id="410" name="Shape 410"/>
        <p:cNvGrpSpPr/>
        <p:nvPr/>
      </p:nvGrpSpPr>
      <p:grpSpPr>
        <a:xfrm>
          <a:off x="0" y="0"/>
          <a:ext cx="0" cy="0"/>
          <a:chOff x="0" y="0"/>
          <a:chExt cx="0" cy="0"/>
        </a:xfrm>
      </p:grpSpPr>
      <p:sp>
        <p:nvSpPr>
          <p:cNvPr id="411" name="Google Shape;411;p37"/>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412" name="Google Shape;412;p37"/>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13" name="Google Shape;413;p37"/>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14" name="Google Shape;414;p37"/>
          <p:cNvSpPr txBox="1"/>
          <p:nvPr>
            <p:ph idx="3" type="body"/>
          </p:nvPr>
        </p:nvSpPr>
        <p:spPr>
          <a:xfrm>
            <a:off x="284700" y="1862325"/>
            <a:ext cx="4219200" cy="5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415" name="Google Shape;415;p37"/>
          <p:cNvSpPr/>
          <p:nvPr>
            <p:ph idx="4" type="pic"/>
          </p:nvPr>
        </p:nvSpPr>
        <p:spPr>
          <a:xfrm>
            <a:off x="4623425" y="672675"/>
            <a:ext cx="4247100" cy="1839300"/>
          </a:xfrm>
          <a:prstGeom prst="roundRect">
            <a:avLst>
              <a:gd fmla="val 14674" name="adj"/>
            </a:avLst>
          </a:prstGeom>
          <a:noFill/>
          <a:ln>
            <a:noFill/>
          </a:ln>
        </p:spPr>
      </p:sp>
      <p:sp>
        <p:nvSpPr>
          <p:cNvPr id="416" name="Google Shape;416;p37"/>
          <p:cNvSpPr/>
          <p:nvPr>
            <p:ph idx="5" type="pic"/>
          </p:nvPr>
        </p:nvSpPr>
        <p:spPr>
          <a:xfrm>
            <a:off x="4623425" y="2629425"/>
            <a:ext cx="4227600" cy="1074000"/>
          </a:xfrm>
          <a:prstGeom prst="roundRect">
            <a:avLst>
              <a:gd fmla="val 50000" name="adj"/>
            </a:avLst>
          </a:prstGeom>
          <a:noFill/>
          <a:ln>
            <a:noFill/>
          </a:ln>
        </p:spPr>
      </p:sp>
      <p:sp>
        <p:nvSpPr>
          <p:cNvPr id="417" name="Google Shape;417;p37"/>
          <p:cNvSpPr txBox="1"/>
          <p:nvPr>
            <p:ph idx="6" type="body"/>
          </p:nvPr>
        </p:nvSpPr>
        <p:spPr>
          <a:xfrm>
            <a:off x="4627625" y="4055988"/>
            <a:ext cx="4219200" cy="612600"/>
          </a:xfrm>
          <a:prstGeom prst="rect">
            <a:avLst/>
          </a:prstGeom>
        </p:spPr>
        <p:txBody>
          <a:bodyPr anchorCtr="0" anchor="t" bIns="91425" lIns="0" spcFirstLastPara="1" rIns="91425" wrap="square" tIns="91425">
            <a:noAutofit/>
          </a:bodyPr>
          <a:lstStyle>
            <a:lvl1pPr indent="-292100" lvl="0" marL="457200">
              <a:spcBef>
                <a:spcPts val="0"/>
              </a:spcBef>
              <a:spcAft>
                <a:spcPts val="0"/>
              </a:spcAft>
              <a:buSzPts val="1000"/>
              <a:buFont typeface="Instrument Sans"/>
              <a:buChar char="●"/>
              <a:defRPr/>
            </a:lvl1pPr>
            <a:lvl2pPr indent="-292100" lvl="1" marL="914400">
              <a:spcBef>
                <a:spcPts val="800"/>
              </a:spcBef>
              <a:spcAft>
                <a:spcPts val="0"/>
              </a:spcAft>
              <a:buSzPts val="1000"/>
              <a:buFont typeface="Instrument Sans"/>
              <a:buChar char="○"/>
              <a:defRPr/>
            </a:lvl2pPr>
            <a:lvl3pPr indent="-292100" lvl="2" marL="1371600">
              <a:spcBef>
                <a:spcPts val="800"/>
              </a:spcBef>
              <a:spcAft>
                <a:spcPts val="0"/>
              </a:spcAft>
              <a:buSzPts val="1000"/>
              <a:buFont typeface="Instrument Sans"/>
              <a:buChar char="■"/>
              <a:defRPr/>
            </a:lvl3pPr>
            <a:lvl4pPr indent="-292100" lvl="3" marL="1828800">
              <a:spcBef>
                <a:spcPts val="800"/>
              </a:spcBef>
              <a:spcAft>
                <a:spcPts val="0"/>
              </a:spcAft>
              <a:buSzPts val="1000"/>
              <a:buFont typeface="Instrument Sans"/>
              <a:buChar char="●"/>
              <a:defRPr/>
            </a:lvl4pPr>
            <a:lvl5pPr indent="-292100" lvl="4" marL="2286000">
              <a:spcBef>
                <a:spcPts val="800"/>
              </a:spcBef>
              <a:spcAft>
                <a:spcPts val="0"/>
              </a:spcAft>
              <a:buSzPts val="1000"/>
              <a:buFont typeface="Instrument Sans"/>
              <a:buChar char="○"/>
              <a:defRPr/>
            </a:lvl5pPr>
            <a:lvl6pPr indent="-292100" lvl="5" marL="2743200">
              <a:spcBef>
                <a:spcPts val="800"/>
              </a:spcBef>
              <a:spcAft>
                <a:spcPts val="0"/>
              </a:spcAft>
              <a:buSzPts val="1000"/>
              <a:buFont typeface="Instrument Sans"/>
              <a:buChar char="■"/>
              <a:defRPr/>
            </a:lvl6pPr>
            <a:lvl7pPr indent="-292100" lvl="6" marL="3200400">
              <a:spcBef>
                <a:spcPts val="800"/>
              </a:spcBef>
              <a:spcAft>
                <a:spcPts val="0"/>
              </a:spcAft>
              <a:buSzPts val="1000"/>
              <a:buFont typeface="Instrument Sans"/>
              <a:buChar char="●"/>
              <a:defRPr/>
            </a:lvl7pPr>
            <a:lvl8pPr indent="-292100" lvl="7" marL="3657600">
              <a:spcBef>
                <a:spcPts val="800"/>
              </a:spcBef>
              <a:spcAft>
                <a:spcPts val="0"/>
              </a:spcAft>
              <a:buSzPts val="1000"/>
              <a:buFont typeface="Instrument Sans"/>
              <a:buChar char="○"/>
              <a:defRPr/>
            </a:lvl8pPr>
            <a:lvl9pPr indent="-292100" lvl="8" marL="4114800">
              <a:spcBef>
                <a:spcPts val="800"/>
              </a:spcBef>
              <a:spcAft>
                <a:spcPts val="800"/>
              </a:spcAft>
              <a:buSzPts val="1000"/>
              <a:buFont typeface="Instrument Sans"/>
              <a:buChar char="■"/>
              <a:defRPr/>
            </a:lvl9pPr>
          </a:lstStyle>
          <a:p/>
        </p:txBody>
      </p:sp>
      <p:sp>
        <p:nvSpPr>
          <p:cNvPr id="418" name="Google Shape;418;p37"/>
          <p:cNvSpPr txBox="1"/>
          <p:nvPr>
            <p:ph idx="7" type="body"/>
          </p:nvPr>
        </p:nvSpPr>
        <p:spPr>
          <a:xfrm>
            <a:off x="2450475" y="3154450"/>
            <a:ext cx="2055000" cy="546000"/>
          </a:xfrm>
          <a:prstGeom prst="rect">
            <a:avLst/>
          </a:prstGeom>
        </p:spPr>
        <p:txBody>
          <a:bodyPr anchorCtr="0" anchor="t" bIns="182875" lIns="182875" spcFirstLastPara="1" rIns="182875"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419" name="Google Shape;419;p37"/>
          <p:cNvSpPr txBox="1"/>
          <p:nvPr>
            <p:ph idx="8" type="body"/>
          </p:nvPr>
        </p:nvSpPr>
        <p:spPr>
          <a:xfrm>
            <a:off x="284700" y="3154450"/>
            <a:ext cx="2051400" cy="549000"/>
          </a:xfrm>
          <a:prstGeom prst="rect">
            <a:avLst/>
          </a:prstGeom>
        </p:spPr>
        <p:txBody>
          <a:bodyPr anchorCtr="0" anchor="t" bIns="182875" lIns="182875" spcFirstLastPara="1" rIns="182875"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420" name="Google Shape;420;p37"/>
          <p:cNvSpPr txBox="1"/>
          <p:nvPr>
            <p:ph type="title"/>
          </p:nvPr>
        </p:nvSpPr>
        <p:spPr>
          <a:xfrm>
            <a:off x="284700" y="672675"/>
            <a:ext cx="4219200" cy="7674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vl2pPr>
            <a:lvl3pPr lvl="2">
              <a:lnSpc>
                <a:spcPct val="115000"/>
              </a:lnSpc>
              <a:spcBef>
                <a:spcPts val="0"/>
              </a:spcBef>
              <a:spcAft>
                <a:spcPts val="0"/>
              </a:spcAft>
              <a:buNone/>
              <a:defRPr sz="2400"/>
            </a:lvl3pPr>
            <a:lvl4pPr lvl="3">
              <a:lnSpc>
                <a:spcPct val="115000"/>
              </a:lnSpc>
              <a:spcBef>
                <a:spcPts val="0"/>
              </a:spcBef>
              <a:spcAft>
                <a:spcPts val="0"/>
              </a:spcAft>
              <a:buNone/>
              <a:defRPr sz="2400"/>
            </a:lvl4pPr>
            <a:lvl5pPr lvl="4">
              <a:lnSpc>
                <a:spcPct val="115000"/>
              </a:lnSpc>
              <a:spcBef>
                <a:spcPts val="0"/>
              </a:spcBef>
              <a:spcAft>
                <a:spcPts val="0"/>
              </a:spcAft>
              <a:buNone/>
              <a:defRPr sz="2400"/>
            </a:lvl5pPr>
            <a:lvl6pPr lvl="5">
              <a:lnSpc>
                <a:spcPct val="115000"/>
              </a:lnSpc>
              <a:spcBef>
                <a:spcPts val="0"/>
              </a:spcBef>
              <a:spcAft>
                <a:spcPts val="0"/>
              </a:spcAft>
              <a:buNone/>
              <a:defRPr sz="2400"/>
            </a:lvl6pPr>
            <a:lvl7pPr lvl="6">
              <a:lnSpc>
                <a:spcPct val="115000"/>
              </a:lnSpc>
              <a:spcBef>
                <a:spcPts val="0"/>
              </a:spcBef>
              <a:spcAft>
                <a:spcPts val="0"/>
              </a:spcAft>
              <a:buNone/>
              <a:defRPr sz="2400"/>
            </a:lvl7pPr>
            <a:lvl8pPr lvl="7">
              <a:lnSpc>
                <a:spcPct val="115000"/>
              </a:lnSpc>
              <a:spcBef>
                <a:spcPts val="0"/>
              </a:spcBef>
              <a:spcAft>
                <a:spcPts val="0"/>
              </a:spcAft>
              <a:buNone/>
              <a:defRPr sz="2400"/>
            </a:lvl8pPr>
            <a:lvl9pPr lvl="8">
              <a:lnSpc>
                <a:spcPct val="115000"/>
              </a:lnSpc>
              <a:spcBef>
                <a:spcPts val="0"/>
              </a:spcBef>
              <a:spcAft>
                <a:spcPts val="0"/>
              </a:spcAft>
              <a:buNone/>
              <a:defRPr sz="2400"/>
            </a:lvl9pPr>
          </a:lstStyle>
          <a:p/>
        </p:txBody>
      </p:sp>
      <p:sp>
        <p:nvSpPr>
          <p:cNvPr id="421" name="Google Shape;421;p37"/>
          <p:cNvSpPr txBox="1"/>
          <p:nvPr>
            <p:ph idx="9" type="subTitle"/>
          </p:nvPr>
        </p:nvSpPr>
        <p:spPr>
          <a:xfrm>
            <a:off x="284700" y="2630400"/>
            <a:ext cx="2051400" cy="498900"/>
          </a:xfrm>
          <a:prstGeom prst="rect">
            <a:avLst/>
          </a:prstGeom>
        </p:spPr>
        <p:txBody>
          <a:bodyPr anchorCtr="0" anchor="t" bIns="0" lIns="182875" spcFirstLastPara="1" rIns="182875" wrap="square" tIns="182875">
            <a:noAutofit/>
          </a:bodyPr>
          <a:lstStyle>
            <a:lvl1pPr lvl="0">
              <a:lnSpc>
                <a:spcPct val="85000"/>
              </a:lnSpc>
              <a:spcBef>
                <a:spcPts val="0"/>
              </a:spcBef>
              <a:spcAft>
                <a:spcPts val="0"/>
              </a:spcAft>
              <a:buClr>
                <a:schemeClr val="lt1"/>
              </a:buClr>
              <a:buSzPts val="1800"/>
              <a:buFont typeface="Instrument Sans SemiBold"/>
              <a:buNone/>
              <a:defRPr sz="1800">
                <a:latin typeface="Instrument Sans SemiBold"/>
                <a:ea typeface="Instrument Sans SemiBold"/>
                <a:cs typeface="Instrument Sans SemiBold"/>
                <a:sym typeface="Instrument Sans SemiBold"/>
              </a:defRPr>
            </a:lvl1pPr>
            <a:lvl2pPr lvl="1">
              <a:lnSpc>
                <a:spcPct val="85000"/>
              </a:lnSpc>
              <a:spcBef>
                <a:spcPts val="0"/>
              </a:spcBef>
              <a:spcAft>
                <a:spcPts val="0"/>
              </a:spcAft>
              <a:buNone/>
              <a:defRPr sz="1200"/>
            </a:lvl2pPr>
            <a:lvl3pPr lvl="2">
              <a:lnSpc>
                <a:spcPct val="85000"/>
              </a:lnSpc>
              <a:spcBef>
                <a:spcPts val="0"/>
              </a:spcBef>
              <a:spcAft>
                <a:spcPts val="0"/>
              </a:spcAft>
              <a:buNone/>
              <a:defRPr sz="1200"/>
            </a:lvl3pPr>
            <a:lvl4pPr lvl="3">
              <a:lnSpc>
                <a:spcPct val="85000"/>
              </a:lnSpc>
              <a:spcBef>
                <a:spcPts val="0"/>
              </a:spcBef>
              <a:spcAft>
                <a:spcPts val="0"/>
              </a:spcAft>
              <a:buNone/>
              <a:defRPr sz="1200"/>
            </a:lvl4pPr>
            <a:lvl5pPr lvl="4">
              <a:lnSpc>
                <a:spcPct val="85000"/>
              </a:lnSpc>
              <a:spcBef>
                <a:spcPts val="0"/>
              </a:spcBef>
              <a:spcAft>
                <a:spcPts val="0"/>
              </a:spcAft>
              <a:buNone/>
              <a:defRPr sz="1200"/>
            </a:lvl5pPr>
            <a:lvl6pPr lvl="5">
              <a:lnSpc>
                <a:spcPct val="85000"/>
              </a:lnSpc>
              <a:spcBef>
                <a:spcPts val="0"/>
              </a:spcBef>
              <a:spcAft>
                <a:spcPts val="0"/>
              </a:spcAft>
              <a:buNone/>
              <a:defRPr sz="1200"/>
            </a:lvl6pPr>
            <a:lvl7pPr lvl="6">
              <a:lnSpc>
                <a:spcPct val="85000"/>
              </a:lnSpc>
              <a:spcBef>
                <a:spcPts val="0"/>
              </a:spcBef>
              <a:spcAft>
                <a:spcPts val="0"/>
              </a:spcAft>
              <a:buNone/>
              <a:defRPr sz="1200"/>
            </a:lvl7pPr>
            <a:lvl8pPr lvl="7">
              <a:lnSpc>
                <a:spcPct val="85000"/>
              </a:lnSpc>
              <a:spcBef>
                <a:spcPts val="0"/>
              </a:spcBef>
              <a:spcAft>
                <a:spcPts val="0"/>
              </a:spcAft>
              <a:buNone/>
              <a:defRPr sz="1200"/>
            </a:lvl8pPr>
            <a:lvl9pPr lvl="8">
              <a:lnSpc>
                <a:spcPct val="85000"/>
              </a:lnSpc>
              <a:spcBef>
                <a:spcPts val="0"/>
              </a:spcBef>
              <a:spcAft>
                <a:spcPts val="0"/>
              </a:spcAft>
              <a:buNone/>
              <a:defRPr sz="1200"/>
            </a:lvl9pPr>
          </a:lstStyle>
          <a:p/>
        </p:txBody>
      </p:sp>
      <p:sp>
        <p:nvSpPr>
          <p:cNvPr id="422" name="Google Shape;422;p37"/>
          <p:cNvSpPr txBox="1"/>
          <p:nvPr>
            <p:ph idx="13" type="subTitle"/>
          </p:nvPr>
        </p:nvSpPr>
        <p:spPr>
          <a:xfrm>
            <a:off x="2454069" y="2630400"/>
            <a:ext cx="2051400" cy="498900"/>
          </a:xfrm>
          <a:prstGeom prst="rect">
            <a:avLst/>
          </a:prstGeom>
        </p:spPr>
        <p:txBody>
          <a:bodyPr anchorCtr="0" anchor="t" bIns="0" lIns="182875" spcFirstLastPara="1" rIns="182875" wrap="square" tIns="182875">
            <a:noAutofit/>
          </a:bodyPr>
          <a:lstStyle>
            <a:lvl1pPr lvl="0">
              <a:lnSpc>
                <a:spcPct val="85000"/>
              </a:lnSpc>
              <a:spcBef>
                <a:spcPts val="0"/>
              </a:spcBef>
              <a:spcAft>
                <a:spcPts val="0"/>
              </a:spcAft>
              <a:buClr>
                <a:schemeClr val="lt1"/>
              </a:buClr>
              <a:buSzPts val="1800"/>
              <a:buFont typeface="Instrument Sans SemiBold"/>
              <a:buNone/>
              <a:defRPr sz="1800">
                <a:latin typeface="Instrument Sans SemiBold"/>
                <a:ea typeface="Instrument Sans SemiBold"/>
                <a:cs typeface="Instrument Sans SemiBold"/>
                <a:sym typeface="Instrument Sans SemiBold"/>
              </a:defRPr>
            </a:lvl1pPr>
            <a:lvl2pPr lvl="1">
              <a:lnSpc>
                <a:spcPct val="85000"/>
              </a:lnSpc>
              <a:spcBef>
                <a:spcPts val="0"/>
              </a:spcBef>
              <a:spcAft>
                <a:spcPts val="0"/>
              </a:spcAft>
              <a:buNone/>
              <a:defRPr sz="1200"/>
            </a:lvl2pPr>
            <a:lvl3pPr lvl="2">
              <a:lnSpc>
                <a:spcPct val="85000"/>
              </a:lnSpc>
              <a:spcBef>
                <a:spcPts val="0"/>
              </a:spcBef>
              <a:spcAft>
                <a:spcPts val="0"/>
              </a:spcAft>
              <a:buNone/>
              <a:defRPr sz="1200"/>
            </a:lvl3pPr>
            <a:lvl4pPr lvl="3">
              <a:lnSpc>
                <a:spcPct val="85000"/>
              </a:lnSpc>
              <a:spcBef>
                <a:spcPts val="0"/>
              </a:spcBef>
              <a:spcAft>
                <a:spcPts val="0"/>
              </a:spcAft>
              <a:buNone/>
              <a:defRPr sz="1200"/>
            </a:lvl4pPr>
            <a:lvl5pPr lvl="4">
              <a:lnSpc>
                <a:spcPct val="85000"/>
              </a:lnSpc>
              <a:spcBef>
                <a:spcPts val="0"/>
              </a:spcBef>
              <a:spcAft>
                <a:spcPts val="0"/>
              </a:spcAft>
              <a:buNone/>
              <a:defRPr sz="1200"/>
            </a:lvl5pPr>
            <a:lvl6pPr lvl="5">
              <a:lnSpc>
                <a:spcPct val="85000"/>
              </a:lnSpc>
              <a:spcBef>
                <a:spcPts val="0"/>
              </a:spcBef>
              <a:spcAft>
                <a:spcPts val="0"/>
              </a:spcAft>
              <a:buNone/>
              <a:defRPr sz="1200"/>
            </a:lvl6pPr>
            <a:lvl7pPr lvl="6">
              <a:lnSpc>
                <a:spcPct val="85000"/>
              </a:lnSpc>
              <a:spcBef>
                <a:spcPts val="0"/>
              </a:spcBef>
              <a:spcAft>
                <a:spcPts val="0"/>
              </a:spcAft>
              <a:buNone/>
              <a:defRPr sz="1200"/>
            </a:lvl7pPr>
            <a:lvl8pPr lvl="7">
              <a:lnSpc>
                <a:spcPct val="85000"/>
              </a:lnSpc>
              <a:spcBef>
                <a:spcPts val="0"/>
              </a:spcBef>
              <a:spcAft>
                <a:spcPts val="0"/>
              </a:spcAft>
              <a:buNone/>
              <a:defRPr sz="1200"/>
            </a:lvl8pPr>
            <a:lvl9pPr lvl="8">
              <a:lnSpc>
                <a:spcPct val="85000"/>
              </a:lnSpc>
              <a:spcBef>
                <a:spcPts val="0"/>
              </a:spcBef>
              <a:spcAft>
                <a:spcPts val="0"/>
              </a:spcAft>
              <a:buNone/>
              <a:defRPr sz="12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tails">
  <p:cSld name="CUSTOM_8">
    <p:spTree>
      <p:nvGrpSpPr>
        <p:cNvPr id="423" name="Shape 423"/>
        <p:cNvGrpSpPr/>
        <p:nvPr/>
      </p:nvGrpSpPr>
      <p:grpSpPr>
        <a:xfrm>
          <a:off x="0" y="0"/>
          <a:ext cx="0" cy="0"/>
          <a:chOff x="0" y="0"/>
          <a:chExt cx="0" cy="0"/>
        </a:xfrm>
      </p:grpSpPr>
      <p:sp>
        <p:nvSpPr>
          <p:cNvPr id="424" name="Google Shape;424;p38"/>
          <p:cNvSpPr/>
          <p:nvPr/>
        </p:nvSpPr>
        <p:spPr>
          <a:xfrm>
            <a:off x="288400" y="474900"/>
            <a:ext cx="8568300" cy="4193700"/>
          </a:xfrm>
          <a:prstGeom prst="roundRect">
            <a:avLst>
              <a:gd fmla="val 5525"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425" name="Google Shape;425;p38"/>
          <p:cNvSpPr txBox="1"/>
          <p:nvPr>
            <p:ph idx="1" type="body"/>
          </p:nvPr>
        </p:nvSpPr>
        <p:spPr>
          <a:xfrm>
            <a:off x="617750" y="775450"/>
            <a:ext cx="728100" cy="302100"/>
          </a:xfrm>
          <a:prstGeom prst="rect">
            <a:avLst/>
          </a:prstGeom>
        </p:spPr>
        <p:txBody>
          <a:bodyPr anchorCtr="0" anchor="t" bIns="0" lIns="0" spcFirstLastPara="1" rIns="0" wrap="square" tIns="0">
            <a:noAutofit/>
          </a:bodyPr>
          <a:lstStyle>
            <a:lvl1pPr indent="-228600" lvl="0" marL="457200">
              <a:spcBef>
                <a:spcPts val="0"/>
              </a:spcBef>
              <a:spcAft>
                <a:spcPts val="0"/>
              </a:spcAft>
              <a:buNone/>
              <a:defRPr/>
            </a:lvl1pPr>
            <a:lvl2pPr indent="-228600" lvl="1" marL="914400">
              <a:spcBef>
                <a:spcPts val="0"/>
              </a:spcBef>
              <a:spcAft>
                <a:spcPts val="0"/>
              </a:spcAft>
              <a:buNone/>
              <a:defRPr/>
            </a:lvl2pPr>
            <a:lvl3pPr indent="-228600" lvl="2" marL="1371600">
              <a:spcBef>
                <a:spcPts val="0"/>
              </a:spcBef>
              <a:spcAft>
                <a:spcPts val="0"/>
              </a:spcAft>
              <a:buNone/>
              <a:defRPr/>
            </a:lvl3pPr>
            <a:lvl4pPr indent="-228600" lvl="3" marL="1828800">
              <a:spcBef>
                <a:spcPts val="0"/>
              </a:spcBef>
              <a:spcAft>
                <a:spcPts val="0"/>
              </a:spcAft>
              <a:buNone/>
              <a:defRPr/>
            </a:lvl4pPr>
            <a:lvl5pPr indent="-228600" lvl="4" marL="2286000">
              <a:spcBef>
                <a:spcPts val="0"/>
              </a:spcBef>
              <a:spcAft>
                <a:spcPts val="0"/>
              </a:spcAft>
              <a:buNone/>
              <a:defRPr/>
            </a:lvl5pPr>
            <a:lvl6pPr indent="-228600" lvl="5" marL="2743200">
              <a:spcBef>
                <a:spcPts val="0"/>
              </a:spcBef>
              <a:spcAft>
                <a:spcPts val="0"/>
              </a:spcAft>
              <a:buNone/>
              <a:defRPr/>
            </a:lvl6pPr>
            <a:lvl7pPr indent="-228600" lvl="6" marL="3200400">
              <a:spcBef>
                <a:spcPts val="0"/>
              </a:spcBef>
              <a:spcAft>
                <a:spcPts val="0"/>
              </a:spcAft>
              <a:buNone/>
              <a:defRPr/>
            </a:lvl7pPr>
            <a:lvl8pPr indent="-228600" lvl="7" marL="3657600">
              <a:spcBef>
                <a:spcPts val="0"/>
              </a:spcBef>
              <a:spcAft>
                <a:spcPts val="0"/>
              </a:spcAft>
              <a:buNone/>
              <a:defRPr/>
            </a:lvl8pPr>
            <a:lvl9pPr indent="-228600" lvl="8" marL="4114800">
              <a:spcBef>
                <a:spcPts val="0"/>
              </a:spcBef>
              <a:spcAft>
                <a:spcPts val="0"/>
              </a:spcAft>
              <a:buNone/>
              <a:defRPr/>
            </a:lvl9pPr>
          </a:lstStyle>
          <a:p/>
        </p:txBody>
      </p:sp>
      <p:sp>
        <p:nvSpPr>
          <p:cNvPr id="426" name="Google Shape;426;p38"/>
          <p:cNvSpPr txBox="1"/>
          <p:nvPr>
            <p:ph idx="2" type="body"/>
          </p:nvPr>
        </p:nvSpPr>
        <p:spPr>
          <a:xfrm>
            <a:off x="617750" y="2630400"/>
            <a:ext cx="3889500" cy="1809600"/>
          </a:xfrm>
          <a:prstGeom prst="rect">
            <a:avLst/>
          </a:prstGeom>
        </p:spPr>
        <p:txBody>
          <a:bodyPr anchorCtr="0" anchor="b" bIns="0" lIns="0" spcFirstLastPara="1" rIns="0" wrap="square" tIns="0">
            <a:noAutofit/>
          </a:bodyPr>
          <a:lstStyle>
            <a:lvl1pPr indent="-228600" lvl="0" marL="457200">
              <a:spcBef>
                <a:spcPts val="0"/>
              </a:spcBef>
              <a:spcAft>
                <a:spcPts val="0"/>
              </a:spcAft>
              <a:buNone/>
              <a:defRPr/>
            </a:lvl1pPr>
            <a:lvl2pPr indent="-228600" lvl="1" marL="914400">
              <a:spcBef>
                <a:spcPts val="0"/>
              </a:spcBef>
              <a:spcAft>
                <a:spcPts val="0"/>
              </a:spcAft>
              <a:buNone/>
              <a:defRPr/>
            </a:lvl2pPr>
            <a:lvl3pPr indent="-228600" lvl="2" marL="1371600">
              <a:spcBef>
                <a:spcPts val="0"/>
              </a:spcBef>
              <a:spcAft>
                <a:spcPts val="0"/>
              </a:spcAft>
              <a:buNone/>
              <a:defRPr/>
            </a:lvl3pPr>
            <a:lvl4pPr indent="-228600" lvl="3" marL="1828800">
              <a:spcBef>
                <a:spcPts val="0"/>
              </a:spcBef>
              <a:spcAft>
                <a:spcPts val="0"/>
              </a:spcAft>
              <a:buNone/>
              <a:defRPr/>
            </a:lvl4pPr>
            <a:lvl5pPr indent="-228600" lvl="4" marL="2286000">
              <a:spcBef>
                <a:spcPts val="0"/>
              </a:spcBef>
              <a:spcAft>
                <a:spcPts val="0"/>
              </a:spcAft>
              <a:buNone/>
              <a:defRPr/>
            </a:lvl5pPr>
            <a:lvl6pPr indent="-228600" lvl="5" marL="2743200">
              <a:spcBef>
                <a:spcPts val="0"/>
              </a:spcBef>
              <a:spcAft>
                <a:spcPts val="0"/>
              </a:spcAft>
              <a:buNone/>
              <a:defRPr/>
            </a:lvl6pPr>
            <a:lvl7pPr indent="-228600" lvl="6" marL="3200400">
              <a:spcBef>
                <a:spcPts val="0"/>
              </a:spcBef>
              <a:spcAft>
                <a:spcPts val="0"/>
              </a:spcAft>
              <a:buNone/>
              <a:defRPr/>
            </a:lvl7pPr>
            <a:lvl8pPr indent="-228600" lvl="7" marL="3657600">
              <a:spcBef>
                <a:spcPts val="0"/>
              </a:spcBef>
              <a:spcAft>
                <a:spcPts val="0"/>
              </a:spcAft>
              <a:buNone/>
              <a:defRPr/>
            </a:lvl8pPr>
            <a:lvl9pPr indent="-228600" lvl="8" marL="4114800">
              <a:spcBef>
                <a:spcPts val="0"/>
              </a:spcBef>
              <a:spcAft>
                <a:spcPts val="0"/>
              </a:spcAft>
              <a:buNone/>
              <a:defRPr/>
            </a:lvl9pPr>
          </a:lstStyle>
          <a:p/>
        </p:txBody>
      </p:sp>
      <p:sp>
        <p:nvSpPr>
          <p:cNvPr id="427" name="Google Shape;427;p38"/>
          <p:cNvSpPr/>
          <p:nvPr>
            <p:ph idx="3" type="pic"/>
          </p:nvPr>
        </p:nvSpPr>
        <p:spPr>
          <a:xfrm>
            <a:off x="6806700" y="1335775"/>
            <a:ext cx="1821600" cy="2563500"/>
          </a:xfrm>
          <a:prstGeom prst="roundRect">
            <a:avLst>
              <a:gd fmla="val 13098" name="adj"/>
            </a:avLst>
          </a:prstGeom>
          <a:noFill/>
          <a:ln>
            <a:noFill/>
          </a:ln>
        </p:spPr>
      </p:sp>
      <p:sp>
        <p:nvSpPr>
          <p:cNvPr id="428" name="Google Shape;428;p38"/>
          <p:cNvSpPr txBox="1"/>
          <p:nvPr>
            <p:ph type="title"/>
          </p:nvPr>
        </p:nvSpPr>
        <p:spPr>
          <a:xfrm>
            <a:off x="622700" y="1323975"/>
            <a:ext cx="3889500" cy="9654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85000"/>
              </a:lnSpc>
              <a:spcBef>
                <a:spcPts val="0"/>
              </a:spcBef>
              <a:spcAft>
                <a:spcPts val="0"/>
              </a:spcAft>
              <a:buNone/>
              <a:defRPr sz="2400"/>
            </a:lvl2pPr>
            <a:lvl3pPr lvl="2">
              <a:lnSpc>
                <a:spcPct val="85000"/>
              </a:lnSpc>
              <a:spcBef>
                <a:spcPts val="0"/>
              </a:spcBef>
              <a:spcAft>
                <a:spcPts val="0"/>
              </a:spcAft>
              <a:buNone/>
              <a:defRPr sz="2400"/>
            </a:lvl3pPr>
            <a:lvl4pPr lvl="3">
              <a:lnSpc>
                <a:spcPct val="85000"/>
              </a:lnSpc>
              <a:spcBef>
                <a:spcPts val="0"/>
              </a:spcBef>
              <a:spcAft>
                <a:spcPts val="0"/>
              </a:spcAft>
              <a:buNone/>
              <a:defRPr sz="2400"/>
            </a:lvl4pPr>
            <a:lvl5pPr lvl="4">
              <a:lnSpc>
                <a:spcPct val="85000"/>
              </a:lnSpc>
              <a:spcBef>
                <a:spcPts val="0"/>
              </a:spcBef>
              <a:spcAft>
                <a:spcPts val="0"/>
              </a:spcAft>
              <a:buNone/>
              <a:defRPr sz="2400"/>
            </a:lvl5pPr>
            <a:lvl6pPr lvl="5">
              <a:lnSpc>
                <a:spcPct val="85000"/>
              </a:lnSpc>
              <a:spcBef>
                <a:spcPts val="0"/>
              </a:spcBef>
              <a:spcAft>
                <a:spcPts val="0"/>
              </a:spcAft>
              <a:buNone/>
              <a:defRPr sz="2400"/>
            </a:lvl6pPr>
            <a:lvl7pPr lvl="6">
              <a:lnSpc>
                <a:spcPct val="85000"/>
              </a:lnSpc>
              <a:spcBef>
                <a:spcPts val="0"/>
              </a:spcBef>
              <a:spcAft>
                <a:spcPts val="0"/>
              </a:spcAft>
              <a:buNone/>
              <a:defRPr sz="2400"/>
            </a:lvl7pPr>
            <a:lvl8pPr lvl="7">
              <a:lnSpc>
                <a:spcPct val="85000"/>
              </a:lnSpc>
              <a:spcBef>
                <a:spcPts val="0"/>
              </a:spcBef>
              <a:spcAft>
                <a:spcPts val="0"/>
              </a:spcAft>
              <a:buNone/>
              <a:defRPr sz="2400"/>
            </a:lvl8pPr>
            <a:lvl9pPr lvl="8">
              <a:lnSpc>
                <a:spcPct val="85000"/>
              </a:lnSpc>
              <a:spcBef>
                <a:spcPts val="0"/>
              </a:spcBef>
              <a:spcAft>
                <a:spcPts val="0"/>
              </a:spcAft>
              <a:buNone/>
              <a:defRPr sz="2400"/>
            </a:lvl9pPr>
          </a:lstStyle>
          <a:p/>
        </p:txBody>
      </p:sp>
      <p:sp>
        <p:nvSpPr>
          <p:cNvPr id="429" name="Google Shape;429;p38"/>
          <p:cNvSpPr txBox="1"/>
          <p:nvPr>
            <p:ph idx="4"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30" name="Google Shape;430;p38"/>
          <p:cNvSpPr txBox="1"/>
          <p:nvPr>
            <p:ph idx="5"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31" name="Google Shape;431;p38"/>
          <p:cNvSpPr txBox="1"/>
          <p:nvPr>
            <p:ph idx="6" type="body"/>
          </p:nvPr>
        </p:nvSpPr>
        <p:spPr>
          <a:xfrm>
            <a:off x="4629475" y="2513100"/>
            <a:ext cx="2055000" cy="1926600"/>
          </a:xfrm>
          <a:prstGeom prst="rect">
            <a:avLst/>
          </a:prstGeom>
        </p:spPr>
        <p:txBody>
          <a:bodyPr anchorCtr="0" anchor="b" bIns="91425" lIns="91425" spcFirstLastPara="1" rIns="91425" wrap="square" tIns="91425">
            <a:noAutofit/>
          </a:bodyPr>
          <a:lstStyle>
            <a:lvl1pPr indent="-228600" lvl="0" marL="457200">
              <a:lnSpc>
                <a:spcPct val="115000"/>
              </a:lnSpc>
              <a:spcBef>
                <a:spcPts val="0"/>
              </a:spcBef>
              <a:spcAft>
                <a:spcPts val="0"/>
              </a:spcAft>
              <a:buSzPts val="1000"/>
              <a:buNone/>
              <a:defRPr/>
            </a:lvl1pPr>
            <a:lvl2pPr indent="-228600" lvl="1" marL="914400">
              <a:lnSpc>
                <a:spcPct val="115000"/>
              </a:lnSpc>
              <a:spcBef>
                <a:spcPts val="0"/>
              </a:spcBef>
              <a:spcAft>
                <a:spcPts val="0"/>
              </a:spcAft>
              <a:buSzPts val="1000"/>
              <a:buNone/>
              <a:defRPr/>
            </a:lvl2pPr>
            <a:lvl3pPr indent="-228600" lvl="2" marL="1371600">
              <a:lnSpc>
                <a:spcPct val="115000"/>
              </a:lnSpc>
              <a:spcBef>
                <a:spcPts val="0"/>
              </a:spcBef>
              <a:spcAft>
                <a:spcPts val="0"/>
              </a:spcAft>
              <a:buSzPts val="1000"/>
              <a:buNone/>
              <a:defRPr/>
            </a:lvl3pPr>
            <a:lvl4pPr indent="-228600" lvl="3" marL="1828800">
              <a:lnSpc>
                <a:spcPct val="115000"/>
              </a:lnSpc>
              <a:spcBef>
                <a:spcPts val="0"/>
              </a:spcBef>
              <a:spcAft>
                <a:spcPts val="0"/>
              </a:spcAft>
              <a:buSzPts val="1000"/>
              <a:buNone/>
              <a:defRPr/>
            </a:lvl4pPr>
            <a:lvl5pPr indent="-228600" lvl="4" marL="2286000">
              <a:lnSpc>
                <a:spcPct val="115000"/>
              </a:lnSpc>
              <a:spcBef>
                <a:spcPts val="0"/>
              </a:spcBef>
              <a:spcAft>
                <a:spcPts val="0"/>
              </a:spcAft>
              <a:buSzPts val="1000"/>
              <a:buNone/>
              <a:defRPr/>
            </a:lvl5pPr>
            <a:lvl6pPr indent="-228600" lvl="5" marL="2743200">
              <a:lnSpc>
                <a:spcPct val="115000"/>
              </a:lnSpc>
              <a:spcBef>
                <a:spcPts val="0"/>
              </a:spcBef>
              <a:spcAft>
                <a:spcPts val="0"/>
              </a:spcAft>
              <a:buSzPts val="1000"/>
              <a:buNone/>
              <a:defRPr/>
            </a:lvl6pPr>
            <a:lvl7pPr indent="-228600" lvl="6" marL="3200400">
              <a:lnSpc>
                <a:spcPct val="115000"/>
              </a:lnSpc>
              <a:spcBef>
                <a:spcPts val="0"/>
              </a:spcBef>
              <a:spcAft>
                <a:spcPts val="0"/>
              </a:spcAft>
              <a:buSzPts val="1000"/>
              <a:buNone/>
              <a:defRPr/>
            </a:lvl7pPr>
            <a:lvl8pPr indent="-228600" lvl="7" marL="3657600">
              <a:lnSpc>
                <a:spcPct val="115000"/>
              </a:lnSpc>
              <a:spcBef>
                <a:spcPts val="0"/>
              </a:spcBef>
              <a:spcAft>
                <a:spcPts val="0"/>
              </a:spcAft>
              <a:buSzPts val="1000"/>
              <a:buNone/>
              <a:defRPr/>
            </a:lvl8pPr>
            <a:lvl9pPr indent="-228600" lvl="8" marL="4114800">
              <a:lnSpc>
                <a:spcPct val="115000"/>
              </a:lnSpc>
              <a:spcBef>
                <a:spcPts val="0"/>
              </a:spcBef>
              <a:spcAft>
                <a:spcPts val="0"/>
              </a:spcAft>
              <a:buSzPts val="1000"/>
              <a:buNone/>
              <a:defRPr/>
            </a:lvl9pPr>
          </a:lstStyle>
          <a:p/>
        </p:txBody>
      </p:sp>
      <p:sp>
        <p:nvSpPr>
          <p:cNvPr id="432" name="Google Shape;432;p38"/>
          <p:cNvSpPr txBox="1"/>
          <p:nvPr>
            <p:ph idx="7" type="subTitle"/>
          </p:nvPr>
        </p:nvSpPr>
        <p:spPr>
          <a:xfrm>
            <a:off x="4783900" y="1539225"/>
            <a:ext cx="1821600" cy="568500"/>
          </a:xfrm>
          <a:prstGeom prst="rect">
            <a:avLst/>
          </a:prstGeom>
        </p:spPr>
        <p:txBody>
          <a:bodyPr anchorCtr="0" anchor="t" bIns="91425" lIns="91425" spcFirstLastPara="1" rIns="91425" wrap="square" tIns="91425">
            <a:noAutofit/>
          </a:bodyPr>
          <a:lstStyle>
            <a:lvl1pPr lvl="0">
              <a:spcBef>
                <a:spcPts val="0"/>
              </a:spcBef>
              <a:spcAft>
                <a:spcPts val="0"/>
              </a:spcAft>
              <a:buNone/>
              <a:defRPr b="1" sz="1200"/>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433" name="Google Shape;433;p38"/>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tails 2">
  <p:cSld name="CUSTOM_8_1">
    <p:spTree>
      <p:nvGrpSpPr>
        <p:cNvPr id="434" name="Shape 434"/>
        <p:cNvGrpSpPr/>
        <p:nvPr/>
      </p:nvGrpSpPr>
      <p:grpSpPr>
        <a:xfrm>
          <a:off x="0" y="0"/>
          <a:ext cx="0" cy="0"/>
          <a:chOff x="0" y="0"/>
          <a:chExt cx="0" cy="0"/>
        </a:xfrm>
      </p:grpSpPr>
      <p:sp>
        <p:nvSpPr>
          <p:cNvPr id="435" name="Google Shape;435;p39"/>
          <p:cNvSpPr/>
          <p:nvPr/>
        </p:nvSpPr>
        <p:spPr>
          <a:xfrm>
            <a:off x="288400" y="474900"/>
            <a:ext cx="8568300" cy="4193700"/>
          </a:xfrm>
          <a:prstGeom prst="roundRect">
            <a:avLst>
              <a:gd fmla="val 5525"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436" name="Google Shape;436;p39"/>
          <p:cNvSpPr txBox="1"/>
          <p:nvPr>
            <p:ph idx="1" type="body"/>
          </p:nvPr>
        </p:nvSpPr>
        <p:spPr>
          <a:xfrm>
            <a:off x="617750" y="775450"/>
            <a:ext cx="728100" cy="302100"/>
          </a:xfrm>
          <a:prstGeom prst="rect">
            <a:avLst/>
          </a:prstGeom>
        </p:spPr>
        <p:txBody>
          <a:bodyPr anchorCtr="0" anchor="t" bIns="0" lIns="0" spcFirstLastPara="1" rIns="0" wrap="square" tIns="0">
            <a:noAutofit/>
          </a:bodyPr>
          <a:lstStyle>
            <a:lvl1pPr indent="-228600" lvl="0" marL="457200">
              <a:spcBef>
                <a:spcPts val="0"/>
              </a:spcBef>
              <a:spcAft>
                <a:spcPts val="0"/>
              </a:spcAft>
              <a:buNone/>
              <a:defRPr/>
            </a:lvl1pPr>
            <a:lvl2pPr indent="-228600" lvl="1" marL="914400">
              <a:spcBef>
                <a:spcPts val="0"/>
              </a:spcBef>
              <a:spcAft>
                <a:spcPts val="0"/>
              </a:spcAft>
              <a:buNone/>
              <a:defRPr/>
            </a:lvl2pPr>
            <a:lvl3pPr indent="-228600" lvl="2" marL="1371600">
              <a:spcBef>
                <a:spcPts val="0"/>
              </a:spcBef>
              <a:spcAft>
                <a:spcPts val="0"/>
              </a:spcAft>
              <a:buNone/>
              <a:defRPr/>
            </a:lvl3pPr>
            <a:lvl4pPr indent="-228600" lvl="3" marL="1828800">
              <a:spcBef>
                <a:spcPts val="0"/>
              </a:spcBef>
              <a:spcAft>
                <a:spcPts val="0"/>
              </a:spcAft>
              <a:buNone/>
              <a:defRPr/>
            </a:lvl4pPr>
            <a:lvl5pPr indent="-228600" lvl="4" marL="2286000">
              <a:spcBef>
                <a:spcPts val="0"/>
              </a:spcBef>
              <a:spcAft>
                <a:spcPts val="0"/>
              </a:spcAft>
              <a:buNone/>
              <a:defRPr/>
            </a:lvl5pPr>
            <a:lvl6pPr indent="-228600" lvl="5" marL="2743200">
              <a:spcBef>
                <a:spcPts val="0"/>
              </a:spcBef>
              <a:spcAft>
                <a:spcPts val="0"/>
              </a:spcAft>
              <a:buNone/>
              <a:defRPr/>
            </a:lvl6pPr>
            <a:lvl7pPr indent="-228600" lvl="6" marL="3200400">
              <a:spcBef>
                <a:spcPts val="0"/>
              </a:spcBef>
              <a:spcAft>
                <a:spcPts val="0"/>
              </a:spcAft>
              <a:buNone/>
              <a:defRPr/>
            </a:lvl7pPr>
            <a:lvl8pPr indent="-228600" lvl="7" marL="3657600">
              <a:spcBef>
                <a:spcPts val="0"/>
              </a:spcBef>
              <a:spcAft>
                <a:spcPts val="0"/>
              </a:spcAft>
              <a:buNone/>
              <a:defRPr/>
            </a:lvl8pPr>
            <a:lvl9pPr indent="-228600" lvl="8" marL="4114800">
              <a:spcBef>
                <a:spcPts val="0"/>
              </a:spcBef>
              <a:spcAft>
                <a:spcPts val="0"/>
              </a:spcAft>
              <a:buNone/>
              <a:defRPr/>
            </a:lvl9pPr>
          </a:lstStyle>
          <a:p/>
        </p:txBody>
      </p:sp>
      <p:sp>
        <p:nvSpPr>
          <p:cNvPr id="437" name="Google Shape;437;p39"/>
          <p:cNvSpPr txBox="1"/>
          <p:nvPr>
            <p:ph idx="2" type="body"/>
          </p:nvPr>
        </p:nvSpPr>
        <p:spPr>
          <a:xfrm>
            <a:off x="617750" y="2630400"/>
            <a:ext cx="3889500" cy="1809600"/>
          </a:xfrm>
          <a:prstGeom prst="rect">
            <a:avLst/>
          </a:prstGeom>
        </p:spPr>
        <p:txBody>
          <a:bodyPr anchorCtr="0" anchor="b" bIns="0" lIns="0" spcFirstLastPara="1" rIns="0" wrap="square" tIns="0">
            <a:noAutofit/>
          </a:bodyPr>
          <a:lstStyle>
            <a:lvl1pPr indent="-228600" lvl="0" marL="457200">
              <a:spcBef>
                <a:spcPts val="0"/>
              </a:spcBef>
              <a:spcAft>
                <a:spcPts val="0"/>
              </a:spcAft>
              <a:buNone/>
              <a:defRPr/>
            </a:lvl1pPr>
            <a:lvl2pPr indent="-228600" lvl="1" marL="914400">
              <a:spcBef>
                <a:spcPts val="0"/>
              </a:spcBef>
              <a:spcAft>
                <a:spcPts val="0"/>
              </a:spcAft>
              <a:buNone/>
              <a:defRPr/>
            </a:lvl2pPr>
            <a:lvl3pPr indent="-228600" lvl="2" marL="1371600">
              <a:spcBef>
                <a:spcPts val="0"/>
              </a:spcBef>
              <a:spcAft>
                <a:spcPts val="0"/>
              </a:spcAft>
              <a:buNone/>
              <a:defRPr/>
            </a:lvl3pPr>
            <a:lvl4pPr indent="-228600" lvl="3" marL="1828800">
              <a:spcBef>
                <a:spcPts val="0"/>
              </a:spcBef>
              <a:spcAft>
                <a:spcPts val="0"/>
              </a:spcAft>
              <a:buNone/>
              <a:defRPr/>
            </a:lvl4pPr>
            <a:lvl5pPr indent="-228600" lvl="4" marL="2286000">
              <a:spcBef>
                <a:spcPts val="0"/>
              </a:spcBef>
              <a:spcAft>
                <a:spcPts val="0"/>
              </a:spcAft>
              <a:buNone/>
              <a:defRPr/>
            </a:lvl5pPr>
            <a:lvl6pPr indent="-228600" lvl="5" marL="2743200">
              <a:spcBef>
                <a:spcPts val="0"/>
              </a:spcBef>
              <a:spcAft>
                <a:spcPts val="0"/>
              </a:spcAft>
              <a:buNone/>
              <a:defRPr/>
            </a:lvl6pPr>
            <a:lvl7pPr indent="-228600" lvl="6" marL="3200400">
              <a:spcBef>
                <a:spcPts val="0"/>
              </a:spcBef>
              <a:spcAft>
                <a:spcPts val="0"/>
              </a:spcAft>
              <a:buNone/>
              <a:defRPr/>
            </a:lvl7pPr>
            <a:lvl8pPr indent="-228600" lvl="7" marL="3657600">
              <a:spcBef>
                <a:spcPts val="0"/>
              </a:spcBef>
              <a:spcAft>
                <a:spcPts val="0"/>
              </a:spcAft>
              <a:buNone/>
              <a:defRPr/>
            </a:lvl8pPr>
            <a:lvl9pPr indent="-228600" lvl="8" marL="4114800">
              <a:spcBef>
                <a:spcPts val="0"/>
              </a:spcBef>
              <a:spcAft>
                <a:spcPts val="0"/>
              </a:spcAft>
              <a:buNone/>
              <a:defRPr/>
            </a:lvl9pPr>
          </a:lstStyle>
          <a:p/>
        </p:txBody>
      </p:sp>
      <p:sp>
        <p:nvSpPr>
          <p:cNvPr id="438" name="Google Shape;438;p39"/>
          <p:cNvSpPr txBox="1"/>
          <p:nvPr>
            <p:ph type="title"/>
          </p:nvPr>
        </p:nvSpPr>
        <p:spPr>
          <a:xfrm>
            <a:off x="622700" y="1323975"/>
            <a:ext cx="3889500" cy="9654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85000"/>
              </a:lnSpc>
              <a:spcBef>
                <a:spcPts val="0"/>
              </a:spcBef>
              <a:spcAft>
                <a:spcPts val="0"/>
              </a:spcAft>
              <a:buNone/>
              <a:defRPr sz="2400"/>
            </a:lvl2pPr>
            <a:lvl3pPr lvl="2">
              <a:lnSpc>
                <a:spcPct val="85000"/>
              </a:lnSpc>
              <a:spcBef>
                <a:spcPts val="0"/>
              </a:spcBef>
              <a:spcAft>
                <a:spcPts val="0"/>
              </a:spcAft>
              <a:buNone/>
              <a:defRPr sz="2400"/>
            </a:lvl3pPr>
            <a:lvl4pPr lvl="3">
              <a:lnSpc>
                <a:spcPct val="85000"/>
              </a:lnSpc>
              <a:spcBef>
                <a:spcPts val="0"/>
              </a:spcBef>
              <a:spcAft>
                <a:spcPts val="0"/>
              </a:spcAft>
              <a:buNone/>
              <a:defRPr sz="2400"/>
            </a:lvl4pPr>
            <a:lvl5pPr lvl="4">
              <a:lnSpc>
                <a:spcPct val="85000"/>
              </a:lnSpc>
              <a:spcBef>
                <a:spcPts val="0"/>
              </a:spcBef>
              <a:spcAft>
                <a:spcPts val="0"/>
              </a:spcAft>
              <a:buNone/>
              <a:defRPr sz="2400"/>
            </a:lvl5pPr>
            <a:lvl6pPr lvl="5">
              <a:lnSpc>
                <a:spcPct val="85000"/>
              </a:lnSpc>
              <a:spcBef>
                <a:spcPts val="0"/>
              </a:spcBef>
              <a:spcAft>
                <a:spcPts val="0"/>
              </a:spcAft>
              <a:buNone/>
              <a:defRPr sz="2400"/>
            </a:lvl6pPr>
            <a:lvl7pPr lvl="6">
              <a:lnSpc>
                <a:spcPct val="85000"/>
              </a:lnSpc>
              <a:spcBef>
                <a:spcPts val="0"/>
              </a:spcBef>
              <a:spcAft>
                <a:spcPts val="0"/>
              </a:spcAft>
              <a:buNone/>
              <a:defRPr sz="2400"/>
            </a:lvl7pPr>
            <a:lvl8pPr lvl="7">
              <a:lnSpc>
                <a:spcPct val="85000"/>
              </a:lnSpc>
              <a:spcBef>
                <a:spcPts val="0"/>
              </a:spcBef>
              <a:spcAft>
                <a:spcPts val="0"/>
              </a:spcAft>
              <a:buNone/>
              <a:defRPr sz="2400"/>
            </a:lvl8pPr>
            <a:lvl9pPr lvl="8">
              <a:lnSpc>
                <a:spcPct val="85000"/>
              </a:lnSpc>
              <a:spcBef>
                <a:spcPts val="0"/>
              </a:spcBef>
              <a:spcAft>
                <a:spcPts val="0"/>
              </a:spcAft>
              <a:buNone/>
              <a:defRPr sz="2400"/>
            </a:lvl9pPr>
          </a:lstStyle>
          <a:p/>
        </p:txBody>
      </p:sp>
      <p:sp>
        <p:nvSpPr>
          <p:cNvPr id="439" name="Google Shape;439;p39"/>
          <p:cNvSpPr txBox="1"/>
          <p:nvPr>
            <p:ph idx="3"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40" name="Google Shape;440;p39"/>
          <p:cNvSpPr txBox="1"/>
          <p:nvPr>
            <p:ph idx="4"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41" name="Google Shape;441;p39"/>
          <p:cNvSpPr txBox="1"/>
          <p:nvPr>
            <p:ph idx="5" type="body"/>
          </p:nvPr>
        </p:nvSpPr>
        <p:spPr>
          <a:xfrm>
            <a:off x="4629475" y="2513100"/>
            <a:ext cx="2055000" cy="1926600"/>
          </a:xfrm>
          <a:prstGeom prst="rect">
            <a:avLst/>
          </a:prstGeom>
        </p:spPr>
        <p:txBody>
          <a:bodyPr anchorCtr="0" anchor="b" bIns="91425" lIns="91425" spcFirstLastPara="1" rIns="91425" wrap="square" tIns="91425">
            <a:noAutofit/>
          </a:bodyPr>
          <a:lstStyle>
            <a:lvl1pPr indent="-228600" lvl="0" marL="457200">
              <a:lnSpc>
                <a:spcPct val="115000"/>
              </a:lnSpc>
              <a:spcBef>
                <a:spcPts val="0"/>
              </a:spcBef>
              <a:spcAft>
                <a:spcPts val="0"/>
              </a:spcAft>
              <a:buSzPts val="1000"/>
              <a:buNone/>
              <a:defRPr/>
            </a:lvl1pPr>
            <a:lvl2pPr indent="-228600" lvl="1" marL="914400">
              <a:lnSpc>
                <a:spcPct val="115000"/>
              </a:lnSpc>
              <a:spcBef>
                <a:spcPts val="0"/>
              </a:spcBef>
              <a:spcAft>
                <a:spcPts val="0"/>
              </a:spcAft>
              <a:buSzPts val="1000"/>
              <a:buNone/>
              <a:defRPr/>
            </a:lvl2pPr>
            <a:lvl3pPr indent="-228600" lvl="2" marL="1371600">
              <a:lnSpc>
                <a:spcPct val="115000"/>
              </a:lnSpc>
              <a:spcBef>
                <a:spcPts val="0"/>
              </a:spcBef>
              <a:spcAft>
                <a:spcPts val="0"/>
              </a:spcAft>
              <a:buSzPts val="1000"/>
              <a:buNone/>
              <a:defRPr/>
            </a:lvl3pPr>
            <a:lvl4pPr indent="-228600" lvl="3" marL="1828800">
              <a:lnSpc>
                <a:spcPct val="115000"/>
              </a:lnSpc>
              <a:spcBef>
                <a:spcPts val="0"/>
              </a:spcBef>
              <a:spcAft>
                <a:spcPts val="0"/>
              </a:spcAft>
              <a:buSzPts val="1000"/>
              <a:buNone/>
              <a:defRPr/>
            </a:lvl4pPr>
            <a:lvl5pPr indent="-228600" lvl="4" marL="2286000">
              <a:lnSpc>
                <a:spcPct val="115000"/>
              </a:lnSpc>
              <a:spcBef>
                <a:spcPts val="0"/>
              </a:spcBef>
              <a:spcAft>
                <a:spcPts val="0"/>
              </a:spcAft>
              <a:buSzPts val="1000"/>
              <a:buNone/>
              <a:defRPr/>
            </a:lvl5pPr>
            <a:lvl6pPr indent="-228600" lvl="5" marL="2743200">
              <a:lnSpc>
                <a:spcPct val="115000"/>
              </a:lnSpc>
              <a:spcBef>
                <a:spcPts val="0"/>
              </a:spcBef>
              <a:spcAft>
                <a:spcPts val="0"/>
              </a:spcAft>
              <a:buSzPts val="1000"/>
              <a:buNone/>
              <a:defRPr/>
            </a:lvl6pPr>
            <a:lvl7pPr indent="-228600" lvl="6" marL="3200400">
              <a:lnSpc>
                <a:spcPct val="115000"/>
              </a:lnSpc>
              <a:spcBef>
                <a:spcPts val="0"/>
              </a:spcBef>
              <a:spcAft>
                <a:spcPts val="0"/>
              </a:spcAft>
              <a:buSzPts val="1000"/>
              <a:buNone/>
              <a:defRPr/>
            </a:lvl7pPr>
            <a:lvl8pPr indent="-228600" lvl="7" marL="3657600">
              <a:lnSpc>
                <a:spcPct val="115000"/>
              </a:lnSpc>
              <a:spcBef>
                <a:spcPts val="0"/>
              </a:spcBef>
              <a:spcAft>
                <a:spcPts val="0"/>
              </a:spcAft>
              <a:buSzPts val="1000"/>
              <a:buNone/>
              <a:defRPr/>
            </a:lvl8pPr>
            <a:lvl9pPr indent="-228600" lvl="8" marL="4114800">
              <a:lnSpc>
                <a:spcPct val="115000"/>
              </a:lnSpc>
              <a:spcBef>
                <a:spcPts val="0"/>
              </a:spcBef>
              <a:spcAft>
                <a:spcPts val="0"/>
              </a:spcAft>
              <a:buSzPts val="1000"/>
              <a:buNone/>
              <a:defRPr/>
            </a:lvl9pPr>
          </a:lstStyle>
          <a:p/>
        </p:txBody>
      </p:sp>
      <p:sp>
        <p:nvSpPr>
          <p:cNvPr id="442" name="Google Shape;442;p39"/>
          <p:cNvSpPr txBox="1"/>
          <p:nvPr>
            <p:ph idx="6" type="subTitle"/>
          </p:nvPr>
        </p:nvSpPr>
        <p:spPr>
          <a:xfrm>
            <a:off x="4783900" y="1539225"/>
            <a:ext cx="1821600" cy="568500"/>
          </a:xfrm>
          <a:prstGeom prst="rect">
            <a:avLst/>
          </a:prstGeom>
        </p:spPr>
        <p:txBody>
          <a:bodyPr anchorCtr="0" anchor="t" bIns="91425" lIns="91425" spcFirstLastPara="1" rIns="91425" wrap="square" tIns="91425">
            <a:noAutofit/>
          </a:bodyPr>
          <a:lstStyle>
            <a:lvl1pPr lvl="0">
              <a:spcBef>
                <a:spcPts val="0"/>
              </a:spcBef>
              <a:spcAft>
                <a:spcPts val="0"/>
              </a:spcAft>
              <a:buNone/>
              <a:defRPr b="1" sz="1200"/>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443" name="Google Shape;443;p39"/>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 and image">
  <p:cSld name="CUSTOM">
    <p:spTree>
      <p:nvGrpSpPr>
        <p:cNvPr id="444" name="Shape 444"/>
        <p:cNvGrpSpPr/>
        <p:nvPr/>
      </p:nvGrpSpPr>
      <p:grpSpPr>
        <a:xfrm>
          <a:off x="0" y="0"/>
          <a:ext cx="0" cy="0"/>
          <a:chOff x="0" y="0"/>
          <a:chExt cx="0" cy="0"/>
        </a:xfrm>
      </p:grpSpPr>
      <p:sp>
        <p:nvSpPr>
          <p:cNvPr id="445" name="Google Shape;445;p40"/>
          <p:cNvSpPr/>
          <p:nvPr/>
        </p:nvSpPr>
        <p:spPr>
          <a:xfrm>
            <a:off x="6084175" y="474900"/>
            <a:ext cx="2771400" cy="4193700"/>
          </a:xfrm>
          <a:prstGeom prst="roundRect">
            <a:avLst>
              <a:gd fmla="val 7333"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446" name="Google Shape;446;p40"/>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447" name="Google Shape;447;p40"/>
          <p:cNvSpPr/>
          <p:nvPr/>
        </p:nvSpPr>
        <p:spPr>
          <a:xfrm>
            <a:off x="288400" y="474900"/>
            <a:ext cx="5670000" cy="4193700"/>
          </a:xfrm>
          <a:prstGeom prst="roundRect">
            <a:avLst>
              <a:gd fmla="val 4076"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448" name="Google Shape;448;p40"/>
          <p:cNvSpPr/>
          <p:nvPr/>
        </p:nvSpPr>
        <p:spPr>
          <a:xfrm>
            <a:off x="567700" y="4089150"/>
            <a:ext cx="1112100" cy="3507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lt1"/>
              </a:solidFill>
              <a:latin typeface="Instrument Sans Medium"/>
              <a:ea typeface="Instrument Sans Medium"/>
              <a:cs typeface="Instrument Sans Medium"/>
              <a:sym typeface="Instrument Sans Medium"/>
            </a:endParaRPr>
          </a:p>
        </p:txBody>
      </p:sp>
      <p:sp>
        <p:nvSpPr>
          <p:cNvPr id="449" name="Google Shape;449;p40"/>
          <p:cNvSpPr/>
          <p:nvPr/>
        </p:nvSpPr>
        <p:spPr>
          <a:xfrm>
            <a:off x="1679742" y="4089150"/>
            <a:ext cx="1112100" cy="3507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lt1"/>
              </a:solidFill>
              <a:latin typeface="Instrument Sans Medium"/>
              <a:ea typeface="Instrument Sans Medium"/>
              <a:cs typeface="Instrument Sans Medium"/>
              <a:sym typeface="Instrument Sans Medium"/>
            </a:endParaRPr>
          </a:p>
        </p:txBody>
      </p:sp>
      <p:sp>
        <p:nvSpPr>
          <p:cNvPr id="450" name="Google Shape;450;p40"/>
          <p:cNvSpPr/>
          <p:nvPr/>
        </p:nvSpPr>
        <p:spPr>
          <a:xfrm>
            <a:off x="2791783" y="4089150"/>
            <a:ext cx="1112100" cy="3507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lt1"/>
              </a:solidFill>
              <a:latin typeface="Instrument Sans Medium"/>
              <a:ea typeface="Instrument Sans Medium"/>
              <a:cs typeface="Instrument Sans Medium"/>
              <a:sym typeface="Instrument Sans Medium"/>
            </a:endParaRPr>
          </a:p>
        </p:txBody>
      </p:sp>
      <p:sp>
        <p:nvSpPr>
          <p:cNvPr id="451" name="Google Shape;451;p40"/>
          <p:cNvSpPr txBox="1"/>
          <p:nvPr>
            <p:ph type="title"/>
          </p:nvPr>
        </p:nvSpPr>
        <p:spPr>
          <a:xfrm>
            <a:off x="586125" y="745875"/>
            <a:ext cx="4471200" cy="9420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3600">
                <a:latin typeface="Instrument Sans Medium"/>
                <a:ea typeface="Instrument Sans Medium"/>
                <a:cs typeface="Instrument Sans Medium"/>
                <a:sym typeface="Instrument Sans Medium"/>
              </a:defRPr>
            </a:lvl1pPr>
            <a:lvl2pPr lvl="1">
              <a:lnSpc>
                <a:spcPct val="85000"/>
              </a:lnSpc>
              <a:spcBef>
                <a:spcPts val="0"/>
              </a:spcBef>
              <a:spcAft>
                <a:spcPts val="0"/>
              </a:spcAft>
              <a:buNone/>
              <a:defRPr sz="3600">
                <a:latin typeface="Instrument Sans Medium"/>
                <a:ea typeface="Instrument Sans Medium"/>
                <a:cs typeface="Instrument Sans Medium"/>
                <a:sym typeface="Instrument Sans Medium"/>
              </a:defRPr>
            </a:lvl2pPr>
            <a:lvl3pPr lvl="2">
              <a:lnSpc>
                <a:spcPct val="85000"/>
              </a:lnSpc>
              <a:spcBef>
                <a:spcPts val="0"/>
              </a:spcBef>
              <a:spcAft>
                <a:spcPts val="0"/>
              </a:spcAft>
              <a:buNone/>
              <a:defRPr sz="3600">
                <a:latin typeface="Instrument Sans Medium"/>
                <a:ea typeface="Instrument Sans Medium"/>
                <a:cs typeface="Instrument Sans Medium"/>
                <a:sym typeface="Instrument Sans Medium"/>
              </a:defRPr>
            </a:lvl3pPr>
            <a:lvl4pPr lvl="3">
              <a:lnSpc>
                <a:spcPct val="85000"/>
              </a:lnSpc>
              <a:spcBef>
                <a:spcPts val="0"/>
              </a:spcBef>
              <a:spcAft>
                <a:spcPts val="0"/>
              </a:spcAft>
              <a:buNone/>
              <a:defRPr sz="3600">
                <a:latin typeface="Instrument Sans Medium"/>
                <a:ea typeface="Instrument Sans Medium"/>
                <a:cs typeface="Instrument Sans Medium"/>
                <a:sym typeface="Instrument Sans Medium"/>
              </a:defRPr>
            </a:lvl4pPr>
            <a:lvl5pPr lvl="4">
              <a:lnSpc>
                <a:spcPct val="85000"/>
              </a:lnSpc>
              <a:spcBef>
                <a:spcPts val="0"/>
              </a:spcBef>
              <a:spcAft>
                <a:spcPts val="0"/>
              </a:spcAft>
              <a:buNone/>
              <a:defRPr sz="3600">
                <a:latin typeface="Instrument Sans Medium"/>
                <a:ea typeface="Instrument Sans Medium"/>
                <a:cs typeface="Instrument Sans Medium"/>
                <a:sym typeface="Instrument Sans Medium"/>
              </a:defRPr>
            </a:lvl5pPr>
            <a:lvl6pPr lvl="5">
              <a:lnSpc>
                <a:spcPct val="85000"/>
              </a:lnSpc>
              <a:spcBef>
                <a:spcPts val="0"/>
              </a:spcBef>
              <a:spcAft>
                <a:spcPts val="0"/>
              </a:spcAft>
              <a:buNone/>
              <a:defRPr sz="3600">
                <a:latin typeface="Instrument Sans Medium"/>
                <a:ea typeface="Instrument Sans Medium"/>
                <a:cs typeface="Instrument Sans Medium"/>
                <a:sym typeface="Instrument Sans Medium"/>
              </a:defRPr>
            </a:lvl6pPr>
            <a:lvl7pPr lvl="6">
              <a:lnSpc>
                <a:spcPct val="85000"/>
              </a:lnSpc>
              <a:spcBef>
                <a:spcPts val="0"/>
              </a:spcBef>
              <a:spcAft>
                <a:spcPts val="0"/>
              </a:spcAft>
              <a:buNone/>
              <a:defRPr sz="3600">
                <a:latin typeface="Instrument Sans Medium"/>
                <a:ea typeface="Instrument Sans Medium"/>
                <a:cs typeface="Instrument Sans Medium"/>
                <a:sym typeface="Instrument Sans Medium"/>
              </a:defRPr>
            </a:lvl7pPr>
            <a:lvl8pPr lvl="7">
              <a:lnSpc>
                <a:spcPct val="85000"/>
              </a:lnSpc>
              <a:spcBef>
                <a:spcPts val="0"/>
              </a:spcBef>
              <a:spcAft>
                <a:spcPts val="0"/>
              </a:spcAft>
              <a:buNone/>
              <a:defRPr sz="3600">
                <a:latin typeface="Instrument Sans Medium"/>
                <a:ea typeface="Instrument Sans Medium"/>
                <a:cs typeface="Instrument Sans Medium"/>
                <a:sym typeface="Instrument Sans Medium"/>
              </a:defRPr>
            </a:lvl8pPr>
            <a:lvl9pPr lvl="8">
              <a:lnSpc>
                <a:spcPct val="85000"/>
              </a:lnSpc>
              <a:spcBef>
                <a:spcPts val="0"/>
              </a:spcBef>
              <a:spcAft>
                <a:spcPts val="0"/>
              </a:spcAft>
              <a:buNone/>
              <a:defRPr sz="3600">
                <a:latin typeface="Instrument Sans Medium"/>
                <a:ea typeface="Instrument Sans Medium"/>
                <a:cs typeface="Instrument Sans Medium"/>
                <a:sym typeface="Instrument Sans Medium"/>
              </a:defRPr>
            </a:lvl9pPr>
          </a:lstStyle>
          <a:p/>
        </p:txBody>
      </p:sp>
      <p:sp>
        <p:nvSpPr>
          <p:cNvPr id="452" name="Google Shape;452;p40"/>
          <p:cNvSpPr txBox="1"/>
          <p:nvPr>
            <p:ph idx="1" type="body"/>
          </p:nvPr>
        </p:nvSpPr>
        <p:spPr>
          <a:xfrm>
            <a:off x="6379950" y="3477525"/>
            <a:ext cx="2121300" cy="965100"/>
          </a:xfrm>
          <a:prstGeom prst="rect">
            <a:avLst/>
          </a:prstGeom>
        </p:spPr>
        <p:txBody>
          <a:bodyPr anchorCtr="0" anchor="b" bIns="0" lIns="0" spcFirstLastPara="1" rIns="0" wrap="square" tIns="0">
            <a:noAutofit/>
          </a:bodyPr>
          <a:lstStyle>
            <a:lvl1pPr indent="-228600" lvl="0" marL="457200">
              <a:spcBef>
                <a:spcPts val="0"/>
              </a:spcBef>
              <a:spcAft>
                <a:spcPts val="0"/>
              </a:spcAft>
              <a:buNone/>
              <a:defRPr/>
            </a:lvl1pPr>
            <a:lvl2pPr indent="-228600" lvl="1" marL="914400">
              <a:spcBef>
                <a:spcPts val="0"/>
              </a:spcBef>
              <a:spcAft>
                <a:spcPts val="0"/>
              </a:spcAft>
              <a:buNone/>
              <a:defRPr/>
            </a:lvl2pPr>
            <a:lvl3pPr indent="-228600" lvl="2" marL="1371600">
              <a:spcBef>
                <a:spcPts val="0"/>
              </a:spcBef>
              <a:spcAft>
                <a:spcPts val="0"/>
              </a:spcAft>
              <a:buNone/>
              <a:defRPr/>
            </a:lvl3pPr>
            <a:lvl4pPr indent="-228600" lvl="3" marL="1828800">
              <a:spcBef>
                <a:spcPts val="0"/>
              </a:spcBef>
              <a:spcAft>
                <a:spcPts val="0"/>
              </a:spcAft>
              <a:buNone/>
              <a:defRPr/>
            </a:lvl4pPr>
            <a:lvl5pPr indent="-228600" lvl="4" marL="2286000">
              <a:spcBef>
                <a:spcPts val="0"/>
              </a:spcBef>
              <a:spcAft>
                <a:spcPts val="0"/>
              </a:spcAft>
              <a:buNone/>
              <a:defRPr/>
            </a:lvl5pPr>
            <a:lvl6pPr indent="-228600" lvl="5" marL="2743200">
              <a:spcBef>
                <a:spcPts val="0"/>
              </a:spcBef>
              <a:spcAft>
                <a:spcPts val="0"/>
              </a:spcAft>
              <a:buNone/>
              <a:defRPr/>
            </a:lvl6pPr>
            <a:lvl7pPr indent="-228600" lvl="6" marL="3200400">
              <a:spcBef>
                <a:spcPts val="0"/>
              </a:spcBef>
              <a:spcAft>
                <a:spcPts val="0"/>
              </a:spcAft>
              <a:buNone/>
              <a:defRPr/>
            </a:lvl7pPr>
            <a:lvl8pPr indent="-228600" lvl="7" marL="3657600">
              <a:spcBef>
                <a:spcPts val="0"/>
              </a:spcBef>
              <a:spcAft>
                <a:spcPts val="0"/>
              </a:spcAft>
              <a:buNone/>
              <a:defRPr/>
            </a:lvl8pPr>
            <a:lvl9pPr indent="-228600" lvl="8" marL="4114800">
              <a:spcBef>
                <a:spcPts val="0"/>
              </a:spcBef>
              <a:spcAft>
                <a:spcPts val="0"/>
              </a:spcAft>
              <a:buNone/>
              <a:defRPr/>
            </a:lvl9pPr>
          </a:lstStyle>
          <a:p/>
        </p:txBody>
      </p:sp>
      <p:sp>
        <p:nvSpPr>
          <p:cNvPr id="453" name="Google Shape;453;p40"/>
          <p:cNvSpPr txBox="1"/>
          <p:nvPr>
            <p:ph idx="2"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54" name="Google Shape;454;p40"/>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55" name="Google Shape;455;p40"/>
          <p:cNvSpPr/>
          <p:nvPr>
            <p:ph idx="4" type="pic"/>
          </p:nvPr>
        </p:nvSpPr>
        <p:spPr>
          <a:xfrm>
            <a:off x="6084175" y="474750"/>
            <a:ext cx="2771400" cy="1458300"/>
          </a:xfrm>
          <a:prstGeom prst="roundRect">
            <a:avLst>
              <a:gd fmla="val 11040" name="adj"/>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4 elements 1">
  <p:cSld name="CUSTOM_10_3">
    <p:bg>
      <p:bgPr>
        <a:solidFill>
          <a:schemeClr val="dk2"/>
        </a:solidFill>
      </p:bgPr>
    </p:bg>
    <p:spTree>
      <p:nvGrpSpPr>
        <p:cNvPr id="456" name="Shape 456"/>
        <p:cNvGrpSpPr/>
        <p:nvPr/>
      </p:nvGrpSpPr>
      <p:grpSpPr>
        <a:xfrm>
          <a:off x="0" y="0"/>
          <a:ext cx="0" cy="0"/>
          <a:chOff x="0" y="0"/>
          <a:chExt cx="0" cy="0"/>
        </a:xfrm>
      </p:grpSpPr>
      <p:pic>
        <p:nvPicPr>
          <p:cNvPr id="457" name="Google Shape;457;p41"/>
          <p:cNvPicPr preferRelativeResize="0"/>
          <p:nvPr/>
        </p:nvPicPr>
        <p:blipFill rotWithShape="1">
          <a:blip r:embed="rId2">
            <a:alphaModFix/>
          </a:blip>
          <a:srcRect b="31415" l="0" r="33444" t="12335"/>
          <a:stretch/>
        </p:blipFill>
        <p:spPr>
          <a:xfrm>
            <a:off x="3058325" y="0"/>
            <a:ext cx="6085676" cy="5143500"/>
          </a:xfrm>
          <a:prstGeom prst="rect">
            <a:avLst/>
          </a:prstGeom>
          <a:noFill/>
          <a:ln>
            <a:noFill/>
          </a:ln>
        </p:spPr>
      </p:pic>
      <p:sp>
        <p:nvSpPr>
          <p:cNvPr id="458" name="Google Shape;458;p41"/>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59" name="Google Shape;459;p41"/>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460" name="Google Shape;460;p41"/>
          <p:cNvSpPr txBox="1"/>
          <p:nvPr>
            <p:ph type="title"/>
          </p:nvPr>
        </p:nvSpPr>
        <p:spPr>
          <a:xfrm>
            <a:off x="288400" y="476400"/>
            <a:ext cx="2769000" cy="496800"/>
          </a:xfrm>
          <a:prstGeom prst="rect">
            <a:avLst/>
          </a:prstGeom>
        </p:spPr>
        <p:txBody>
          <a:bodyPr anchorCtr="0" anchor="b" bIns="0" lIns="0" spcFirstLastPara="1" rIns="0" wrap="square" tIns="0">
            <a:noAutofit/>
          </a:bodyPr>
          <a:lstStyle>
            <a:lvl1pPr lvl="0">
              <a:lnSpc>
                <a:spcPct val="85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85000"/>
              </a:lnSpc>
              <a:spcBef>
                <a:spcPts val="0"/>
              </a:spcBef>
              <a:spcAft>
                <a:spcPts val="0"/>
              </a:spcAft>
              <a:buNone/>
              <a:defRPr sz="3600">
                <a:latin typeface="Instrument Sans Medium"/>
                <a:ea typeface="Instrument Sans Medium"/>
                <a:cs typeface="Instrument Sans Medium"/>
                <a:sym typeface="Instrument Sans Medium"/>
              </a:defRPr>
            </a:lvl2pPr>
            <a:lvl3pPr lvl="2">
              <a:lnSpc>
                <a:spcPct val="85000"/>
              </a:lnSpc>
              <a:spcBef>
                <a:spcPts val="0"/>
              </a:spcBef>
              <a:spcAft>
                <a:spcPts val="0"/>
              </a:spcAft>
              <a:buNone/>
              <a:defRPr sz="3600">
                <a:latin typeface="Instrument Sans Medium"/>
                <a:ea typeface="Instrument Sans Medium"/>
                <a:cs typeface="Instrument Sans Medium"/>
                <a:sym typeface="Instrument Sans Medium"/>
              </a:defRPr>
            </a:lvl3pPr>
            <a:lvl4pPr lvl="3">
              <a:lnSpc>
                <a:spcPct val="85000"/>
              </a:lnSpc>
              <a:spcBef>
                <a:spcPts val="0"/>
              </a:spcBef>
              <a:spcAft>
                <a:spcPts val="0"/>
              </a:spcAft>
              <a:buNone/>
              <a:defRPr sz="3600">
                <a:latin typeface="Instrument Sans Medium"/>
                <a:ea typeface="Instrument Sans Medium"/>
                <a:cs typeface="Instrument Sans Medium"/>
                <a:sym typeface="Instrument Sans Medium"/>
              </a:defRPr>
            </a:lvl4pPr>
            <a:lvl5pPr lvl="4">
              <a:lnSpc>
                <a:spcPct val="85000"/>
              </a:lnSpc>
              <a:spcBef>
                <a:spcPts val="0"/>
              </a:spcBef>
              <a:spcAft>
                <a:spcPts val="0"/>
              </a:spcAft>
              <a:buNone/>
              <a:defRPr sz="3600">
                <a:latin typeface="Instrument Sans Medium"/>
                <a:ea typeface="Instrument Sans Medium"/>
                <a:cs typeface="Instrument Sans Medium"/>
                <a:sym typeface="Instrument Sans Medium"/>
              </a:defRPr>
            </a:lvl5pPr>
            <a:lvl6pPr lvl="5">
              <a:lnSpc>
                <a:spcPct val="85000"/>
              </a:lnSpc>
              <a:spcBef>
                <a:spcPts val="0"/>
              </a:spcBef>
              <a:spcAft>
                <a:spcPts val="0"/>
              </a:spcAft>
              <a:buNone/>
              <a:defRPr sz="3600">
                <a:latin typeface="Instrument Sans Medium"/>
                <a:ea typeface="Instrument Sans Medium"/>
                <a:cs typeface="Instrument Sans Medium"/>
                <a:sym typeface="Instrument Sans Medium"/>
              </a:defRPr>
            </a:lvl6pPr>
            <a:lvl7pPr lvl="6">
              <a:lnSpc>
                <a:spcPct val="85000"/>
              </a:lnSpc>
              <a:spcBef>
                <a:spcPts val="0"/>
              </a:spcBef>
              <a:spcAft>
                <a:spcPts val="0"/>
              </a:spcAft>
              <a:buNone/>
              <a:defRPr sz="3600">
                <a:latin typeface="Instrument Sans Medium"/>
                <a:ea typeface="Instrument Sans Medium"/>
                <a:cs typeface="Instrument Sans Medium"/>
                <a:sym typeface="Instrument Sans Medium"/>
              </a:defRPr>
            </a:lvl7pPr>
            <a:lvl8pPr lvl="7">
              <a:lnSpc>
                <a:spcPct val="85000"/>
              </a:lnSpc>
              <a:spcBef>
                <a:spcPts val="0"/>
              </a:spcBef>
              <a:spcAft>
                <a:spcPts val="0"/>
              </a:spcAft>
              <a:buNone/>
              <a:defRPr sz="3600">
                <a:latin typeface="Instrument Sans Medium"/>
                <a:ea typeface="Instrument Sans Medium"/>
                <a:cs typeface="Instrument Sans Medium"/>
                <a:sym typeface="Instrument Sans Medium"/>
              </a:defRPr>
            </a:lvl8pPr>
            <a:lvl9pPr lvl="8">
              <a:lnSpc>
                <a:spcPct val="85000"/>
              </a:lnSpc>
              <a:spcBef>
                <a:spcPts val="0"/>
              </a:spcBef>
              <a:spcAft>
                <a:spcPts val="0"/>
              </a:spcAft>
              <a:buNone/>
              <a:defRPr sz="3600">
                <a:latin typeface="Instrument Sans Medium"/>
                <a:ea typeface="Instrument Sans Medium"/>
                <a:cs typeface="Instrument Sans Medium"/>
                <a:sym typeface="Instrument Sans Medium"/>
              </a:defRPr>
            </a:lvl9pPr>
          </a:lstStyle>
          <a:p/>
        </p:txBody>
      </p:sp>
      <p:sp>
        <p:nvSpPr>
          <p:cNvPr id="461" name="Google Shape;461;p41"/>
          <p:cNvSpPr txBox="1"/>
          <p:nvPr>
            <p:ph idx="3" type="subTitle"/>
          </p:nvPr>
        </p:nvSpPr>
        <p:spPr>
          <a:xfrm>
            <a:off x="284701" y="1716225"/>
            <a:ext cx="854700" cy="646200"/>
          </a:xfrm>
          <a:prstGeom prst="rect">
            <a:avLst/>
          </a:prstGeom>
        </p:spPr>
        <p:txBody>
          <a:bodyPr anchorCtr="0" anchor="ctr" bIns="91425" lIns="182875" spcFirstLastPara="1" rIns="91425" wrap="square" tIns="91425">
            <a:noAutofit/>
          </a:bodyPr>
          <a:lstStyle>
            <a:lvl1pPr lvl="0">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462" name="Google Shape;462;p41"/>
          <p:cNvSpPr txBox="1"/>
          <p:nvPr>
            <p:ph idx="4" type="subTitle"/>
          </p:nvPr>
        </p:nvSpPr>
        <p:spPr>
          <a:xfrm>
            <a:off x="1148000" y="1713825"/>
            <a:ext cx="2448600" cy="646200"/>
          </a:xfrm>
          <a:prstGeom prst="rect">
            <a:avLst/>
          </a:prstGeom>
        </p:spPr>
        <p:txBody>
          <a:bodyPr anchorCtr="0" anchor="ctr" bIns="91425" lIns="91425" spcFirstLastPara="1" rIns="91425" wrap="square" tIns="91425">
            <a:noAutofit/>
          </a:bodyPr>
          <a:lstStyle>
            <a:lvl1pPr lvl="0">
              <a:spcBef>
                <a:spcPts val="0"/>
              </a:spcBef>
              <a:spcAft>
                <a:spcPts val="0"/>
              </a:spcAft>
              <a:buNone/>
              <a:defRPr sz="12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463" name="Google Shape;463;p41"/>
          <p:cNvSpPr txBox="1"/>
          <p:nvPr>
            <p:ph idx="5" type="subTitle"/>
          </p:nvPr>
        </p:nvSpPr>
        <p:spPr>
          <a:xfrm>
            <a:off x="5842012" y="1713825"/>
            <a:ext cx="2448600" cy="646200"/>
          </a:xfrm>
          <a:prstGeom prst="rect">
            <a:avLst/>
          </a:prstGeom>
        </p:spPr>
        <p:txBody>
          <a:bodyPr anchorCtr="0" anchor="ctr" bIns="91425" lIns="91425" spcFirstLastPara="1" rIns="91425" wrap="square" tIns="91425">
            <a:noAutofit/>
          </a:bodyPr>
          <a:lstStyle>
            <a:lvl1pPr lvl="0" algn="r">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464" name="Google Shape;464;p41"/>
          <p:cNvSpPr txBox="1"/>
          <p:nvPr>
            <p:ph idx="6" type="subTitle"/>
          </p:nvPr>
        </p:nvSpPr>
        <p:spPr>
          <a:xfrm>
            <a:off x="284701" y="2506919"/>
            <a:ext cx="854700" cy="646200"/>
          </a:xfrm>
          <a:prstGeom prst="rect">
            <a:avLst/>
          </a:prstGeom>
        </p:spPr>
        <p:txBody>
          <a:bodyPr anchorCtr="0" anchor="ctr" bIns="91425" lIns="182875" spcFirstLastPara="1" rIns="91425" wrap="square" tIns="91425">
            <a:noAutofit/>
          </a:bodyPr>
          <a:lstStyle>
            <a:lvl1pPr lvl="0">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465" name="Google Shape;465;p41"/>
          <p:cNvSpPr txBox="1"/>
          <p:nvPr>
            <p:ph idx="7" type="subTitle"/>
          </p:nvPr>
        </p:nvSpPr>
        <p:spPr>
          <a:xfrm>
            <a:off x="1148000" y="2504519"/>
            <a:ext cx="2448600" cy="646200"/>
          </a:xfrm>
          <a:prstGeom prst="rect">
            <a:avLst/>
          </a:prstGeom>
        </p:spPr>
        <p:txBody>
          <a:bodyPr anchorCtr="0" anchor="ctr" bIns="91425" lIns="91425" spcFirstLastPara="1" rIns="91425" wrap="square" tIns="91425">
            <a:noAutofit/>
          </a:bodyPr>
          <a:lstStyle>
            <a:lvl1pPr lvl="0">
              <a:spcBef>
                <a:spcPts val="0"/>
              </a:spcBef>
              <a:spcAft>
                <a:spcPts val="0"/>
              </a:spcAft>
              <a:buNone/>
              <a:defRPr sz="12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466" name="Google Shape;466;p41"/>
          <p:cNvSpPr txBox="1"/>
          <p:nvPr>
            <p:ph idx="8" type="subTitle"/>
          </p:nvPr>
        </p:nvSpPr>
        <p:spPr>
          <a:xfrm>
            <a:off x="5842012" y="2504519"/>
            <a:ext cx="2448600" cy="646200"/>
          </a:xfrm>
          <a:prstGeom prst="rect">
            <a:avLst/>
          </a:prstGeom>
        </p:spPr>
        <p:txBody>
          <a:bodyPr anchorCtr="0" anchor="ctr" bIns="91425" lIns="91425" spcFirstLastPara="1" rIns="91425" wrap="square" tIns="91425">
            <a:noAutofit/>
          </a:bodyPr>
          <a:lstStyle>
            <a:lvl1pPr lvl="0" algn="r">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467" name="Google Shape;467;p41"/>
          <p:cNvSpPr txBox="1"/>
          <p:nvPr>
            <p:ph idx="9" type="subTitle"/>
          </p:nvPr>
        </p:nvSpPr>
        <p:spPr>
          <a:xfrm>
            <a:off x="284701" y="3255713"/>
            <a:ext cx="854700" cy="646200"/>
          </a:xfrm>
          <a:prstGeom prst="rect">
            <a:avLst/>
          </a:prstGeom>
        </p:spPr>
        <p:txBody>
          <a:bodyPr anchorCtr="0" anchor="ctr" bIns="91425" lIns="182875" spcFirstLastPara="1" rIns="91425" wrap="square" tIns="91425">
            <a:noAutofit/>
          </a:bodyPr>
          <a:lstStyle>
            <a:lvl1pPr lvl="0">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468" name="Google Shape;468;p41"/>
          <p:cNvSpPr txBox="1"/>
          <p:nvPr>
            <p:ph idx="13" type="subTitle"/>
          </p:nvPr>
        </p:nvSpPr>
        <p:spPr>
          <a:xfrm>
            <a:off x="1148000" y="3253313"/>
            <a:ext cx="2448600" cy="646200"/>
          </a:xfrm>
          <a:prstGeom prst="rect">
            <a:avLst/>
          </a:prstGeom>
        </p:spPr>
        <p:txBody>
          <a:bodyPr anchorCtr="0" anchor="ctr" bIns="91425" lIns="91425" spcFirstLastPara="1" rIns="91425" wrap="square" tIns="91425">
            <a:noAutofit/>
          </a:bodyPr>
          <a:lstStyle>
            <a:lvl1pPr lvl="0">
              <a:spcBef>
                <a:spcPts val="0"/>
              </a:spcBef>
              <a:spcAft>
                <a:spcPts val="0"/>
              </a:spcAft>
              <a:buNone/>
              <a:defRPr sz="12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469" name="Google Shape;469;p41"/>
          <p:cNvSpPr txBox="1"/>
          <p:nvPr>
            <p:ph idx="14" type="subTitle"/>
          </p:nvPr>
        </p:nvSpPr>
        <p:spPr>
          <a:xfrm>
            <a:off x="5842012" y="3253313"/>
            <a:ext cx="2448600" cy="646200"/>
          </a:xfrm>
          <a:prstGeom prst="rect">
            <a:avLst/>
          </a:prstGeom>
        </p:spPr>
        <p:txBody>
          <a:bodyPr anchorCtr="0" anchor="ctr" bIns="91425" lIns="91425" spcFirstLastPara="1" rIns="91425" wrap="square" tIns="91425">
            <a:noAutofit/>
          </a:bodyPr>
          <a:lstStyle>
            <a:lvl1pPr lvl="0" algn="r">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470" name="Google Shape;470;p41"/>
          <p:cNvSpPr txBox="1"/>
          <p:nvPr>
            <p:ph idx="15" type="subTitle"/>
          </p:nvPr>
        </p:nvSpPr>
        <p:spPr>
          <a:xfrm>
            <a:off x="284701" y="4029675"/>
            <a:ext cx="854700" cy="646200"/>
          </a:xfrm>
          <a:prstGeom prst="rect">
            <a:avLst/>
          </a:prstGeom>
        </p:spPr>
        <p:txBody>
          <a:bodyPr anchorCtr="0" anchor="ctr" bIns="91425" lIns="182875" spcFirstLastPara="1" rIns="91425" wrap="square" tIns="91425">
            <a:noAutofit/>
          </a:bodyPr>
          <a:lstStyle>
            <a:lvl1pPr lvl="0">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471" name="Google Shape;471;p41"/>
          <p:cNvSpPr txBox="1"/>
          <p:nvPr>
            <p:ph idx="16" type="subTitle"/>
          </p:nvPr>
        </p:nvSpPr>
        <p:spPr>
          <a:xfrm>
            <a:off x="1148000" y="4027275"/>
            <a:ext cx="2448600" cy="646200"/>
          </a:xfrm>
          <a:prstGeom prst="rect">
            <a:avLst/>
          </a:prstGeom>
        </p:spPr>
        <p:txBody>
          <a:bodyPr anchorCtr="0" anchor="ctr" bIns="91425" lIns="91425" spcFirstLastPara="1" rIns="91425" wrap="square" tIns="91425">
            <a:noAutofit/>
          </a:bodyPr>
          <a:lstStyle>
            <a:lvl1pPr lvl="0">
              <a:spcBef>
                <a:spcPts val="0"/>
              </a:spcBef>
              <a:spcAft>
                <a:spcPts val="0"/>
              </a:spcAft>
              <a:buNone/>
              <a:defRPr sz="12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472" name="Google Shape;472;p41"/>
          <p:cNvSpPr txBox="1"/>
          <p:nvPr>
            <p:ph idx="17" type="subTitle"/>
          </p:nvPr>
        </p:nvSpPr>
        <p:spPr>
          <a:xfrm>
            <a:off x="5842012" y="4027275"/>
            <a:ext cx="2448600" cy="646200"/>
          </a:xfrm>
          <a:prstGeom prst="rect">
            <a:avLst/>
          </a:prstGeom>
        </p:spPr>
        <p:txBody>
          <a:bodyPr anchorCtr="0" anchor="ctr" bIns="91425" lIns="91425" spcFirstLastPara="1" rIns="91425" wrap="square" tIns="91425">
            <a:noAutofit/>
          </a:bodyPr>
          <a:lstStyle>
            <a:lvl1pPr lvl="0" algn="r">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473" name="Google Shape;473;p41"/>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74" name="Shape 474"/>
        <p:cNvGrpSpPr/>
        <p:nvPr/>
      </p:nvGrpSpPr>
      <p:grpSpPr>
        <a:xfrm>
          <a:off x="0" y="0"/>
          <a:ext cx="0" cy="0"/>
          <a:chOff x="0" y="0"/>
          <a:chExt cx="0" cy="0"/>
        </a:xfrm>
      </p:grpSpPr>
      <p:sp>
        <p:nvSpPr>
          <p:cNvPr id="475" name="Google Shape;475;p42"/>
          <p:cNvSpPr txBox="1"/>
          <p:nvPr>
            <p:ph type="ctrTitle"/>
          </p:nvPr>
        </p:nvSpPr>
        <p:spPr>
          <a:xfrm>
            <a:off x="311708" y="744575"/>
            <a:ext cx="8520600" cy="2052600"/>
          </a:xfrm>
          <a:prstGeom prst="rect">
            <a:avLst/>
          </a:prstGeom>
        </p:spPr>
        <p:txBody>
          <a:bodyPr anchorCtr="0" anchor="b" bIns="0" lIns="0" spcFirstLastPara="1" rIns="91425" wrap="square" tIns="0">
            <a:sp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476" name="Google Shape;476;p4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77" name="Shape 477"/>
        <p:cNvGrpSpPr/>
        <p:nvPr/>
      </p:nvGrpSpPr>
      <p:grpSpPr>
        <a:xfrm>
          <a:off x="0" y="0"/>
          <a:ext cx="0" cy="0"/>
          <a:chOff x="0" y="0"/>
          <a:chExt cx="0" cy="0"/>
        </a:xfrm>
      </p:grpSpPr>
      <p:sp>
        <p:nvSpPr>
          <p:cNvPr id="478" name="Google Shape;478;p43"/>
          <p:cNvSpPr txBox="1"/>
          <p:nvPr>
            <p:ph type="title"/>
          </p:nvPr>
        </p:nvSpPr>
        <p:spPr>
          <a:xfrm>
            <a:off x="311700" y="2150850"/>
            <a:ext cx="8520600" cy="841800"/>
          </a:xfrm>
          <a:prstGeom prst="rect">
            <a:avLst/>
          </a:prstGeom>
        </p:spPr>
        <p:txBody>
          <a:bodyPr anchorCtr="0" anchor="ctr" bIns="0" lIns="0" spcFirstLastPara="1" rIns="91425" wrap="square" tIns="0">
            <a:sp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479" name="Shape 479"/>
        <p:cNvGrpSpPr/>
        <p:nvPr/>
      </p:nvGrpSpPr>
      <p:grpSpPr>
        <a:xfrm>
          <a:off x="0" y="0"/>
          <a:ext cx="0" cy="0"/>
          <a:chOff x="0" y="0"/>
          <a:chExt cx="0" cy="0"/>
        </a:xfrm>
      </p:grpSpPr>
      <p:sp>
        <p:nvSpPr>
          <p:cNvPr id="480" name="Google Shape;480;p44"/>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81" name="Google Shape;481;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482" name="Shape 482"/>
        <p:cNvGrpSpPr/>
        <p:nvPr/>
      </p:nvGrpSpPr>
      <p:grpSpPr>
        <a:xfrm>
          <a:off x="0" y="0"/>
          <a:ext cx="0" cy="0"/>
          <a:chOff x="0" y="0"/>
          <a:chExt cx="0" cy="0"/>
        </a:xfrm>
      </p:grpSpPr>
      <p:sp>
        <p:nvSpPr>
          <p:cNvPr id="483" name="Google Shape;483;p45"/>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84" name="Google Shape;484;p4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85" name="Google Shape;485;p45"/>
          <p:cNvSpPr txBox="1"/>
          <p:nvPr>
            <p:ph idx="2" type="body"/>
          </p:nvPr>
        </p:nvSpPr>
        <p:spPr>
          <a:xfrm>
            <a:off x="4832400" y="1152475"/>
            <a:ext cx="3999900" cy="3416400"/>
          </a:xfrm>
          <a:prstGeom prst="rect">
            <a:avLst/>
          </a:prstGeom>
        </p:spPr>
        <p:txBody>
          <a:bodyPr anchorCtr="0" anchor="t" bIns="91425" lIns="0"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sz="1200"/>
            </a:lvl2pPr>
            <a:lvl3pPr indent="-304800" lvl="2" marL="1371600">
              <a:spcBef>
                <a:spcPts val="800"/>
              </a:spcBef>
              <a:spcAft>
                <a:spcPts val="0"/>
              </a:spcAft>
              <a:buSzPts val="1200"/>
              <a:buChar char="■"/>
              <a:defRPr sz="1200"/>
            </a:lvl3pPr>
            <a:lvl4pPr indent="-304800" lvl="3" marL="1828800">
              <a:spcBef>
                <a:spcPts val="800"/>
              </a:spcBef>
              <a:spcAft>
                <a:spcPts val="0"/>
              </a:spcAft>
              <a:buSzPts val="1200"/>
              <a:buChar char="●"/>
              <a:defRPr sz="1200"/>
            </a:lvl4pPr>
            <a:lvl5pPr indent="-304800" lvl="4" marL="2286000">
              <a:spcBef>
                <a:spcPts val="800"/>
              </a:spcBef>
              <a:spcAft>
                <a:spcPts val="0"/>
              </a:spcAft>
              <a:buSzPts val="1200"/>
              <a:buChar char="○"/>
              <a:defRPr sz="1200"/>
            </a:lvl5pPr>
            <a:lvl6pPr indent="-304800" lvl="5" marL="2743200">
              <a:spcBef>
                <a:spcPts val="800"/>
              </a:spcBef>
              <a:spcAft>
                <a:spcPts val="0"/>
              </a:spcAft>
              <a:buSzPts val="1200"/>
              <a:buChar char="■"/>
              <a:defRPr sz="1200"/>
            </a:lvl6pPr>
            <a:lvl7pPr indent="-304800" lvl="6" marL="3200400">
              <a:spcBef>
                <a:spcPts val="800"/>
              </a:spcBef>
              <a:spcAft>
                <a:spcPts val="0"/>
              </a:spcAft>
              <a:buSzPts val="1200"/>
              <a:buChar char="●"/>
              <a:defRPr sz="1200"/>
            </a:lvl7pPr>
            <a:lvl8pPr indent="-304800" lvl="7" marL="3657600">
              <a:spcBef>
                <a:spcPts val="800"/>
              </a:spcBef>
              <a:spcAft>
                <a:spcPts val="0"/>
              </a:spcAft>
              <a:buSzPts val="1200"/>
              <a:buChar char="○"/>
              <a:defRPr sz="1200"/>
            </a:lvl8pPr>
            <a:lvl9pPr indent="-304800" lvl="8" marL="4114800">
              <a:spcBef>
                <a:spcPts val="800"/>
              </a:spcBef>
              <a:spcAft>
                <a:spcPts val="800"/>
              </a:spcAft>
              <a:buSzPts val="1200"/>
              <a:buChar char="■"/>
              <a:defRPr sz="12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86" name="Shape 486"/>
        <p:cNvGrpSpPr/>
        <p:nvPr/>
      </p:nvGrpSpPr>
      <p:grpSpPr>
        <a:xfrm>
          <a:off x="0" y="0"/>
          <a:ext cx="0" cy="0"/>
          <a:chOff x="0" y="0"/>
          <a:chExt cx="0" cy="0"/>
        </a:xfrm>
      </p:grpSpPr>
      <p:sp>
        <p:nvSpPr>
          <p:cNvPr id="487" name="Google Shape;487;p46"/>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488" name="Shape 488"/>
        <p:cNvGrpSpPr/>
        <p:nvPr/>
      </p:nvGrpSpPr>
      <p:grpSpPr>
        <a:xfrm>
          <a:off x="0" y="0"/>
          <a:ext cx="0" cy="0"/>
          <a:chOff x="0" y="0"/>
          <a:chExt cx="0" cy="0"/>
        </a:xfrm>
      </p:grpSpPr>
      <p:sp>
        <p:nvSpPr>
          <p:cNvPr id="489" name="Google Shape;489;p47"/>
          <p:cNvSpPr txBox="1"/>
          <p:nvPr>
            <p:ph type="title"/>
          </p:nvPr>
        </p:nvSpPr>
        <p:spPr>
          <a:xfrm>
            <a:off x="311700" y="555600"/>
            <a:ext cx="2808000" cy="755700"/>
          </a:xfrm>
          <a:prstGeom prst="rect">
            <a:avLst/>
          </a:prstGeom>
        </p:spPr>
        <p:txBody>
          <a:bodyPr anchorCtr="0" anchor="b" bIns="0" lIns="0" spcFirstLastPara="1" rIns="91425" wrap="square" tIns="0">
            <a:sp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p:txBody>
      </p:sp>
      <p:sp>
        <p:nvSpPr>
          <p:cNvPr id="490" name="Google Shape;490;p4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491" name="Shape 491"/>
        <p:cNvGrpSpPr/>
        <p:nvPr/>
      </p:nvGrpSpPr>
      <p:grpSpPr>
        <a:xfrm>
          <a:off x="0" y="0"/>
          <a:ext cx="0" cy="0"/>
          <a:chOff x="0" y="0"/>
          <a:chExt cx="0" cy="0"/>
        </a:xfrm>
      </p:grpSpPr>
      <p:sp>
        <p:nvSpPr>
          <p:cNvPr id="492" name="Google Shape;492;p48"/>
          <p:cNvSpPr txBox="1"/>
          <p:nvPr>
            <p:ph type="title"/>
          </p:nvPr>
        </p:nvSpPr>
        <p:spPr>
          <a:xfrm>
            <a:off x="490250" y="450150"/>
            <a:ext cx="6367800" cy="4090800"/>
          </a:xfrm>
          <a:prstGeom prst="rect">
            <a:avLst/>
          </a:prstGeom>
        </p:spPr>
        <p:txBody>
          <a:bodyPr anchorCtr="0" anchor="ctr" bIns="0" lIns="0" spcFirstLastPara="1" rIns="91425" wrap="square" tIns="0">
            <a:spAutoFit/>
          </a:bodyPr>
          <a:lstStyle>
            <a:lvl1pPr lvl="0">
              <a:spcBef>
                <a:spcPts val="0"/>
              </a:spcBef>
              <a:spcAft>
                <a:spcPts val="0"/>
              </a:spcAft>
              <a:buSzPts val="4800"/>
              <a:buChar char="●"/>
              <a:defRPr/>
            </a:lvl1pPr>
            <a:lvl2pPr lvl="1">
              <a:spcBef>
                <a:spcPts val="0"/>
              </a:spcBef>
              <a:spcAft>
                <a:spcPts val="0"/>
              </a:spcAft>
              <a:buSzPts val="4800"/>
              <a:buChar char="○"/>
              <a:defRPr sz="4800"/>
            </a:lvl2pPr>
            <a:lvl3pPr lvl="2">
              <a:spcBef>
                <a:spcPts val="0"/>
              </a:spcBef>
              <a:spcAft>
                <a:spcPts val="0"/>
              </a:spcAft>
              <a:buSzPts val="4800"/>
              <a:buChar char="■"/>
              <a:defRPr sz="4800"/>
            </a:lvl3pPr>
            <a:lvl4pPr lvl="3">
              <a:spcBef>
                <a:spcPts val="0"/>
              </a:spcBef>
              <a:spcAft>
                <a:spcPts val="0"/>
              </a:spcAft>
              <a:buSzPts val="4800"/>
              <a:buChar char="●"/>
              <a:defRPr sz="4800"/>
            </a:lvl4pPr>
            <a:lvl5pPr lvl="4">
              <a:spcBef>
                <a:spcPts val="0"/>
              </a:spcBef>
              <a:spcAft>
                <a:spcPts val="0"/>
              </a:spcAft>
              <a:buSzPts val="4800"/>
              <a:buChar char="○"/>
              <a:defRPr sz="4800"/>
            </a:lvl5pPr>
            <a:lvl6pPr lvl="5">
              <a:spcBef>
                <a:spcPts val="0"/>
              </a:spcBef>
              <a:spcAft>
                <a:spcPts val="0"/>
              </a:spcAft>
              <a:buSzPts val="4800"/>
              <a:buChar char="■"/>
              <a:defRPr sz="4800"/>
            </a:lvl6pPr>
            <a:lvl7pPr lvl="6">
              <a:spcBef>
                <a:spcPts val="0"/>
              </a:spcBef>
              <a:spcAft>
                <a:spcPts val="0"/>
              </a:spcAft>
              <a:buSzPts val="4800"/>
              <a:buChar char="●"/>
              <a:defRPr sz="4800"/>
            </a:lvl7pPr>
            <a:lvl8pPr lvl="7">
              <a:spcBef>
                <a:spcPts val="0"/>
              </a:spcBef>
              <a:spcAft>
                <a:spcPts val="0"/>
              </a:spcAft>
              <a:buSzPts val="4800"/>
              <a:buChar char="○"/>
              <a:defRPr sz="4800"/>
            </a:lvl8pPr>
            <a:lvl9pPr lvl="8">
              <a:spcBef>
                <a:spcPts val="0"/>
              </a:spcBef>
              <a:spcAft>
                <a:spcPts val="0"/>
              </a:spcAft>
              <a:buSzPts val="4800"/>
              <a:buChar char="■"/>
              <a:defRPr sz="48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493" name="Shape 493"/>
        <p:cNvGrpSpPr/>
        <p:nvPr/>
      </p:nvGrpSpPr>
      <p:grpSpPr>
        <a:xfrm>
          <a:off x="0" y="0"/>
          <a:ext cx="0" cy="0"/>
          <a:chOff x="0" y="0"/>
          <a:chExt cx="0" cy="0"/>
        </a:xfrm>
      </p:grpSpPr>
      <p:sp>
        <p:nvSpPr>
          <p:cNvPr id="494" name="Google Shape;494;p49"/>
          <p:cNvSpPr txBox="1"/>
          <p:nvPr>
            <p:ph type="title"/>
          </p:nvPr>
        </p:nvSpPr>
        <p:spPr>
          <a:xfrm>
            <a:off x="265500" y="1233175"/>
            <a:ext cx="4045200" cy="1482300"/>
          </a:xfrm>
          <a:prstGeom prst="rect">
            <a:avLst/>
          </a:prstGeom>
        </p:spPr>
        <p:txBody>
          <a:bodyPr anchorCtr="0" anchor="b" bIns="0" lIns="0" spcFirstLastPara="1" rIns="91425" wrap="square" tIns="0">
            <a:sp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p:txBody>
      </p:sp>
      <p:sp>
        <p:nvSpPr>
          <p:cNvPr id="495" name="Google Shape;495;p4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496" name="Google Shape;496;p4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497" name="Shape 497"/>
        <p:cNvGrpSpPr/>
        <p:nvPr/>
      </p:nvGrpSpPr>
      <p:grpSpPr>
        <a:xfrm>
          <a:off x="0" y="0"/>
          <a:ext cx="0" cy="0"/>
          <a:chOff x="0" y="0"/>
          <a:chExt cx="0" cy="0"/>
        </a:xfrm>
      </p:grpSpPr>
      <p:sp>
        <p:nvSpPr>
          <p:cNvPr id="498" name="Google Shape;498;p5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000"/>
              <a:buNone/>
              <a:defRPr/>
            </a:lvl1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499" name="Shape 499"/>
        <p:cNvGrpSpPr/>
        <p:nvPr/>
      </p:nvGrpSpPr>
      <p:grpSpPr>
        <a:xfrm>
          <a:off x="0" y="0"/>
          <a:ext cx="0" cy="0"/>
          <a:chOff x="0" y="0"/>
          <a:chExt cx="0" cy="0"/>
        </a:xfrm>
      </p:grpSpPr>
      <p:sp>
        <p:nvSpPr>
          <p:cNvPr id="500" name="Google Shape;500;p51"/>
          <p:cNvSpPr txBox="1"/>
          <p:nvPr>
            <p:ph hasCustomPrompt="1" type="title"/>
          </p:nvPr>
        </p:nvSpPr>
        <p:spPr>
          <a:xfrm>
            <a:off x="311700" y="1106125"/>
            <a:ext cx="8520600" cy="1963500"/>
          </a:xfrm>
          <a:prstGeom prst="rect">
            <a:avLst/>
          </a:prstGeom>
        </p:spPr>
        <p:txBody>
          <a:bodyPr anchorCtr="0" anchor="b" bIns="0" lIns="0" spcFirstLastPara="1" rIns="91425" wrap="square" tIns="0">
            <a:sp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501" name="Google Shape;501;p5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02" name="Shape 502"/>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03" name="Shape 503"/>
        <p:cNvGrpSpPr/>
        <p:nvPr/>
      </p:nvGrpSpPr>
      <p:grpSpPr>
        <a:xfrm>
          <a:off x="0" y="0"/>
          <a:ext cx="0" cy="0"/>
          <a:chOff x="0" y="0"/>
          <a:chExt cx="0" cy="0"/>
        </a:xfrm>
      </p:grpSpPr>
      <p:sp>
        <p:nvSpPr>
          <p:cNvPr id="504" name="Google Shape;504;p53"/>
          <p:cNvSpPr txBox="1"/>
          <p:nvPr>
            <p:ph type="title"/>
          </p:nvPr>
        </p:nvSpPr>
        <p:spPr>
          <a:xfrm>
            <a:off x="677325" y="1832775"/>
            <a:ext cx="3217200" cy="1484100"/>
          </a:xfrm>
          <a:prstGeom prst="rect">
            <a:avLst/>
          </a:prstGeom>
        </p:spPr>
        <p:txBody>
          <a:bodyPr anchorCtr="0" anchor="ctr" bIns="0" lIns="0" spcFirstLastPara="1" rIns="91425" wrap="square" tIns="0">
            <a:sp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5" name="Google Shape;505;p53"/>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6" name="Google Shape;506;p53"/>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7" name="Google Shape;507;p53"/>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8" name="Google Shape;508;p53"/>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9" name="Google Shape;509;p53"/>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10" name="Google Shape;510;p53"/>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511" name="Shape 511"/>
        <p:cNvGrpSpPr/>
        <p:nvPr/>
      </p:nvGrpSpPr>
      <p:grpSpPr>
        <a:xfrm>
          <a:off x="0" y="0"/>
          <a:ext cx="0" cy="0"/>
          <a:chOff x="0" y="0"/>
          <a:chExt cx="0" cy="0"/>
        </a:xfrm>
      </p:grpSpPr>
      <p:sp>
        <p:nvSpPr>
          <p:cNvPr id="512" name="Google Shape;512;p54"/>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513" name="Google Shape;513;p54"/>
          <p:cNvSpPr txBox="1"/>
          <p:nvPr>
            <p:ph idx="1" type="body"/>
          </p:nvPr>
        </p:nvSpPr>
        <p:spPr>
          <a:xfrm>
            <a:off x="311700" y="1152475"/>
            <a:ext cx="4473900" cy="3416400"/>
          </a:xfrm>
          <a:prstGeom prst="rect">
            <a:avLst/>
          </a:prstGeom>
        </p:spPr>
        <p:txBody>
          <a:bodyPr anchorCtr="0" anchor="t" bIns="91425" lIns="0" spcFirstLastPara="1" rIns="91425" wrap="square" tIns="91425">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sp>
        <p:nvSpPr>
          <p:cNvPr id="514" name="Google Shape;514;p54"/>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515" name="Shape 515"/>
        <p:cNvGrpSpPr/>
        <p:nvPr/>
      </p:nvGrpSpPr>
      <p:grpSpPr>
        <a:xfrm>
          <a:off x="0" y="0"/>
          <a:ext cx="0" cy="0"/>
          <a:chOff x="0" y="0"/>
          <a:chExt cx="0" cy="0"/>
        </a:xfrm>
      </p:grpSpPr>
      <p:sp>
        <p:nvSpPr>
          <p:cNvPr id="516" name="Google Shape;516;p55"/>
          <p:cNvSpPr txBox="1"/>
          <p:nvPr>
            <p:ph type="title"/>
          </p:nvPr>
        </p:nvSpPr>
        <p:spPr>
          <a:xfrm>
            <a:off x="483175" y="450025"/>
            <a:ext cx="8184600" cy="758100"/>
          </a:xfrm>
          <a:prstGeom prst="rect">
            <a:avLst/>
          </a:prstGeom>
        </p:spPr>
        <p:txBody>
          <a:bodyPr anchorCtr="0" anchor="ctr" bIns="0" lIns="0" spcFirstLastPara="1" rIns="91425" wrap="square" tIns="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517" name="Google Shape;517;p55"/>
          <p:cNvSpPr txBox="1"/>
          <p:nvPr>
            <p:ph idx="1" type="body"/>
          </p:nvPr>
        </p:nvSpPr>
        <p:spPr>
          <a:xfrm>
            <a:off x="483150" y="2237788"/>
            <a:ext cx="3619800" cy="2373600"/>
          </a:xfrm>
          <a:prstGeom prst="rect">
            <a:avLst/>
          </a:prstGeom>
        </p:spPr>
        <p:txBody>
          <a:bodyPr anchorCtr="0" anchor="t" bIns="91425" lIns="0" spcFirstLastPara="1" rIns="91425" wrap="square" tIns="91425">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sp>
        <p:nvSpPr>
          <p:cNvPr id="518" name="Google Shape;518;p55"/>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519" name="Google Shape;519;p55"/>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0" name="Google Shape;520;p55"/>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521" name="Shape 521"/>
        <p:cNvGrpSpPr/>
        <p:nvPr/>
      </p:nvGrpSpPr>
      <p:grpSpPr>
        <a:xfrm>
          <a:off x="0" y="0"/>
          <a:ext cx="0" cy="0"/>
          <a:chOff x="0" y="0"/>
          <a:chExt cx="0" cy="0"/>
        </a:xfrm>
      </p:grpSpPr>
      <p:sp>
        <p:nvSpPr>
          <p:cNvPr id="522" name="Google Shape;522;p56"/>
          <p:cNvSpPr txBox="1"/>
          <p:nvPr>
            <p:ph idx="1" type="body"/>
          </p:nvPr>
        </p:nvSpPr>
        <p:spPr>
          <a:xfrm>
            <a:off x="483175" y="2417500"/>
            <a:ext cx="2455500" cy="2373600"/>
          </a:xfrm>
          <a:prstGeom prst="rect">
            <a:avLst/>
          </a:prstGeom>
        </p:spPr>
        <p:txBody>
          <a:bodyPr anchorCtr="0" anchor="t" bIns="91425" lIns="0" spcFirstLastPara="1" rIns="91425" wrap="square" tIns="91425">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sp>
        <p:nvSpPr>
          <p:cNvPr id="523" name="Google Shape;523;p56"/>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524" name="Google Shape;524;p56"/>
          <p:cNvSpPr txBox="1"/>
          <p:nvPr>
            <p:ph type="title"/>
          </p:nvPr>
        </p:nvSpPr>
        <p:spPr>
          <a:xfrm>
            <a:off x="483175" y="450025"/>
            <a:ext cx="8184600" cy="758100"/>
          </a:xfrm>
          <a:prstGeom prst="rect">
            <a:avLst/>
          </a:prstGeom>
        </p:spPr>
        <p:txBody>
          <a:bodyPr anchorCtr="0" anchor="ctr" bIns="0" lIns="0" spcFirstLastPara="1" rIns="91425" wrap="square" tIns="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525" name="Google Shape;525;p56"/>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6" name="Google Shape;526;p56"/>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7" name="Google Shape;527;p56"/>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8" name="Google Shape;528;p56"/>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529" name="Shape 529"/>
        <p:cNvGrpSpPr/>
        <p:nvPr/>
      </p:nvGrpSpPr>
      <p:grpSpPr>
        <a:xfrm>
          <a:off x="0" y="0"/>
          <a:ext cx="0" cy="0"/>
          <a:chOff x="0" y="0"/>
          <a:chExt cx="0" cy="0"/>
        </a:xfrm>
      </p:grpSpPr>
      <p:sp>
        <p:nvSpPr>
          <p:cNvPr id="530" name="Google Shape;530;p57"/>
          <p:cNvSpPr txBox="1"/>
          <p:nvPr>
            <p:ph idx="1" type="body"/>
          </p:nvPr>
        </p:nvSpPr>
        <p:spPr>
          <a:xfrm>
            <a:off x="366725" y="1759093"/>
            <a:ext cx="3838500" cy="1138500"/>
          </a:xfrm>
          <a:prstGeom prst="rect">
            <a:avLst/>
          </a:prstGeom>
        </p:spPr>
        <p:txBody>
          <a:bodyPr anchorCtr="0" anchor="t" bIns="91425" lIns="0" spcFirstLastPara="1" rIns="91425" wrap="square" tIns="91425">
            <a:noAutofit/>
          </a:bodyPr>
          <a:lstStyle>
            <a:lvl1pPr indent="-317500" lvl="0" marL="457200">
              <a:spcBef>
                <a:spcPts val="0"/>
              </a:spcBef>
              <a:spcAft>
                <a:spcPts val="0"/>
              </a:spcAft>
              <a:buSzPts val="1400"/>
              <a:buChar char="●"/>
              <a:defRPr sz="1400"/>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sp>
        <p:nvSpPr>
          <p:cNvPr id="531" name="Google Shape;531;p57"/>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532" name="Google Shape;532;p57"/>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533" name="Google Shape;533;p57"/>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534" name="Google Shape;534;p57"/>
          <p:cNvSpPr txBox="1"/>
          <p:nvPr>
            <p:ph type="title"/>
          </p:nvPr>
        </p:nvSpPr>
        <p:spPr>
          <a:xfrm>
            <a:off x="366750" y="450025"/>
            <a:ext cx="8184600" cy="758100"/>
          </a:xfrm>
          <a:prstGeom prst="rect">
            <a:avLst/>
          </a:prstGeom>
        </p:spPr>
        <p:txBody>
          <a:bodyPr anchorCtr="0" anchor="ctr" bIns="0" lIns="0" spcFirstLastPara="1" rIns="91425" wrap="square" tIns="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535" name="Google Shape;535;p57"/>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6" name="Google Shape;536;p57"/>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7" name="Google Shape;537;p57"/>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8" name="Google Shape;538;p57"/>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539" name="Shape 539"/>
        <p:cNvGrpSpPr/>
        <p:nvPr/>
      </p:nvGrpSpPr>
      <p:grpSpPr>
        <a:xfrm>
          <a:off x="0" y="0"/>
          <a:ext cx="0" cy="0"/>
          <a:chOff x="0" y="0"/>
          <a:chExt cx="0" cy="0"/>
        </a:xfrm>
      </p:grpSpPr>
      <p:sp>
        <p:nvSpPr>
          <p:cNvPr id="540" name="Google Shape;540;p58"/>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541" name="Google Shape;541;p58"/>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542" name="Shape 542"/>
        <p:cNvGrpSpPr/>
        <p:nvPr/>
      </p:nvGrpSpPr>
      <p:grpSpPr>
        <a:xfrm>
          <a:off x="0" y="0"/>
          <a:ext cx="0" cy="0"/>
          <a:chOff x="0" y="0"/>
          <a:chExt cx="0" cy="0"/>
        </a:xfrm>
      </p:grpSpPr>
      <p:sp>
        <p:nvSpPr>
          <p:cNvPr id="543" name="Google Shape;543;p59"/>
          <p:cNvSpPr txBox="1"/>
          <p:nvPr>
            <p:ph idx="1" type="body"/>
          </p:nvPr>
        </p:nvSpPr>
        <p:spPr>
          <a:xfrm>
            <a:off x="311700" y="4080225"/>
            <a:ext cx="4027500" cy="926100"/>
          </a:xfrm>
          <a:prstGeom prst="rect">
            <a:avLst/>
          </a:prstGeom>
        </p:spPr>
        <p:txBody>
          <a:bodyPr anchorCtr="0" anchor="t" bIns="91425" lIns="0"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800"/>
              </a:spcBef>
              <a:spcAft>
                <a:spcPts val="0"/>
              </a:spcAft>
              <a:buSzPts val="1200"/>
              <a:buChar char="○"/>
              <a:defRPr sz="1200"/>
            </a:lvl2pPr>
            <a:lvl3pPr indent="-304800" lvl="2" marL="1371600">
              <a:spcBef>
                <a:spcPts val="800"/>
              </a:spcBef>
              <a:spcAft>
                <a:spcPts val="0"/>
              </a:spcAft>
              <a:buSzPts val="1200"/>
              <a:buChar char="■"/>
              <a:defRPr sz="1200"/>
            </a:lvl3pPr>
            <a:lvl4pPr indent="-304800" lvl="3" marL="1828800">
              <a:spcBef>
                <a:spcPts val="800"/>
              </a:spcBef>
              <a:spcAft>
                <a:spcPts val="0"/>
              </a:spcAft>
              <a:buSzPts val="1200"/>
              <a:buChar char="●"/>
              <a:defRPr sz="1200"/>
            </a:lvl4pPr>
            <a:lvl5pPr indent="-304800" lvl="4" marL="2286000">
              <a:spcBef>
                <a:spcPts val="800"/>
              </a:spcBef>
              <a:spcAft>
                <a:spcPts val="0"/>
              </a:spcAft>
              <a:buSzPts val="1200"/>
              <a:buChar char="○"/>
              <a:defRPr sz="1200"/>
            </a:lvl5pPr>
            <a:lvl6pPr indent="-304800" lvl="5" marL="2743200">
              <a:spcBef>
                <a:spcPts val="800"/>
              </a:spcBef>
              <a:spcAft>
                <a:spcPts val="0"/>
              </a:spcAft>
              <a:buSzPts val="1200"/>
              <a:buChar char="■"/>
              <a:defRPr sz="1200"/>
            </a:lvl6pPr>
            <a:lvl7pPr indent="-304800" lvl="6" marL="3200400">
              <a:spcBef>
                <a:spcPts val="800"/>
              </a:spcBef>
              <a:spcAft>
                <a:spcPts val="0"/>
              </a:spcAft>
              <a:buSzPts val="1200"/>
              <a:buChar char="●"/>
              <a:defRPr sz="1200"/>
            </a:lvl7pPr>
            <a:lvl8pPr indent="-304800" lvl="7" marL="3657600">
              <a:spcBef>
                <a:spcPts val="800"/>
              </a:spcBef>
              <a:spcAft>
                <a:spcPts val="0"/>
              </a:spcAft>
              <a:buSzPts val="1200"/>
              <a:buChar char="○"/>
              <a:defRPr sz="1200"/>
            </a:lvl8pPr>
            <a:lvl9pPr indent="-304800" lvl="8" marL="4114800">
              <a:spcBef>
                <a:spcPts val="800"/>
              </a:spcBef>
              <a:spcAft>
                <a:spcPts val="800"/>
              </a:spcAft>
              <a:buSzPts val="1200"/>
              <a:buChar char="■"/>
              <a:defRPr sz="1200"/>
            </a:lvl9pPr>
          </a:lstStyle>
          <a:p/>
        </p:txBody>
      </p:sp>
      <p:sp>
        <p:nvSpPr>
          <p:cNvPr id="544" name="Google Shape;544;p59"/>
          <p:cNvSpPr/>
          <p:nvPr>
            <p:ph idx="2" type="pic"/>
          </p:nvPr>
        </p:nvSpPr>
        <p:spPr>
          <a:xfrm>
            <a:off x="4804825" y="1133300"/>
            <a:ext cx="4027500" cy="2392800"/>
          </a:xfrm>
          <a:prstGeom prst="rect">
            <a:avLst/>
          </a:prstGeom>
          <a:noFill/>
          <a:ln>
            <a:noFill/>
          </a:ln>
        </p:spPr>
      </p:sp>
      <p:sp>
        <p:nvSpPr>
          <p:cNvPr id="545" name="Google Shape;545;p59"/>
          <p:cNvSpPr/>
          <p:nvPr>
            <p:ph idx="3" type="pic"/>
          </p:nvPr>
        </p:nvSpPr>
        <p:spPr>
          <a:xfrm>
            <a:off x="311725" y="1133300"/>
            <a:ext cx="4027500" cy="2392800"/>
          </a:xfrm>
          <a:prstGeom prst="rect">
            <a:avLst/>
          </a:prstGeom>
          <a:noFill/>
          <a:ln>
            <a:noFill/>
          </a:ln>
        </p:spPr>
      </p:sp>
      <p:sp>
        <p:nvSpPr>
          <p:cNvPr id="546" name="Google Shape;546;p59"/>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47" name="Google Shape;547;p59"/>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548" name="Google Shape;548;p59"/>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49" name="Google Shape;549;p59"/>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550" name="Shape 550"/>
        <p:cNvGrpSpPr/>
        <p:nvPr/>
      </p:nvGrpSpPr>
      <p:grpSpPr>
        <a:xfrm>
          <a:off x="0" y="0"/>
          <a:ext cx="0" cy="0"/>
          <a:chOff x="0" y="0"/>
          <a:chExt cx="0" cy="0"/>
        </a:xfrm>
      </p:grpSpPr>
      <p:sp>
        <p:nvSpPr>
          <p:cNvPr id="551" name="Google Shape;551;p60"/>
          <p:cNvSpPr txBox="1"/>
          <p:nvPr>
            <p:ph idx="1" type="body"/>
          </p:nvPr>
        </p:nvSpPr>
        <p:spPr>
          <a:xfrm>
            <a:off x="311700" y="3911700"/>
            <a:ext cx="2627100" cy="1018500"/>
          </a:xfrm>
          <a:prstGeom prst="rect">
            <a:avLst/>
          </a:prstGeom>
        </p:spPr>
        <p:txBody>
          <a:bodyPr anchorCtr="0" anchor="t" bIns="91425" lIns="0"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800"/>
              </a:spcBef>
              <a:spcAft>
                <a:spcPts val="0"/>
              </a:spcAft>
              <a:buSzPts val="1200"/>
              <a:buChar char="○"/>
              <a:defRPr sz="1200"/>
            </a:lvl2pPr>
            <a:lvl3pPr indent="-304800" lvl="2" marL="1371600">
              <a:spcBef>
                <a:spcPts val="800"/>
              </a:spcBef>
              <a:spcAft>
                <a:spcPts val="0"/>
              </a:spcAft>
              <a:buSzPts val="1200"/>
              <a:buChar char="■"/>
              <a:defRPr sz="1200"/>
            </a:lvl3pPr>
            <a:lvl4pPr indent="-304800" lvl="3" marL="1828800">
              <a:spcBef>
                <a:spcPts val="800"/>
              </a:spcBef>
              <a:spcAft>
                <a:spcPts val="0"/>
              </a:spcAft>
              <a:buSzPts val="1200"/>
              <a:buChar char="●"/>
              <a:defRPr sz="1200"/>
            </a:lvl4pPr>
            <a:lvl5pPr indent="-304800" lvl="4" marL="2286000">
              <a:spcBef>
                <a:spcPts val="800"/>
              </a:spcBef>
              <a:spcAft>
                <a:spcPts val="0"/>
              </a:spcAft>
              <a:buSzPts val="1200"/>
              <a:buChar char="○"/>
              <a:defRPr sz="1200"/>
            </a:lvl5pPr>
            <a:lvl6pPr indent="-304800" lvl="5" marL="2743200">
              <a:spcBef>
                <a:spcPts val="800"/>
              </a:spcBef>
              <a:spcAft>
                <a:spcPts val="0"/>
              </a:spcAft>
              <a:buSzPts val="1200"/>
              <a:buChar char="■"/>
              <a:defRPr sz="1200"/>
            </a:lvl6pPr>
            <a:lvl7pPr indent="-304800" lvl="6" marL="3200400">
              <a:spcBef>
                <a:spcPts val="800"/>
              </a:spcBef>
              <a:spcAft>
                <a:spcPts val="0"/>
              </a:spcAft>
              <a:buSzPts val="1200"/>
              <a:buChar char="●"/>
              <a:defRPr sz="1200"/>
            </a:lvl7pPr>
            <a:lvl8pPr indent="-304800" lvl="7" marL="3657600">
              <a:spcBef>
                <a:spcPts val="800"/>
              </a:spcBef>
              <a:spcAft>
                <a:spcPts val="0"/>
              </a:spcAft>
              <a:buSzPts val="1200"/>
              <a:buChar char="○"/>
              <a:defRPr sz="1200"/>
            </a:lvl8pPr>
            <a:lvl9pPr indent="-304800" lvl="8" marL="4114800">
              <a:spcBef>
                <a:spcPts val="800"/>
              </a:spcBef>
              <a:spcAft>
                <a:spcPts val="800"/>
              </a:spcAft>
              <a:buSzPts val="1200"/>
              <a:buChar char="■"/>
              <a:defRPr sz="1200"/>
            </a:lvl9pPr>
          </a:lstStyle>
          <a:p/>
        </p:txBody>
      </p:sp>
      <p:sp>
        <p:nvSpPr>
          <p:cNvPr id="552" name="Google Shape;552;p60"/>
          <p:cNvSpPr/>
          <p:nvPr>
            <p:ph idx="2" type="pic"/>
          </p:nvPr>
        </p:nvSpPr>
        <p:spPr>
          <a:xfrm>
            <a:off x="6205225" y="1128325"/>
            <a:ext cx="2627100" cy="2273100"/>
          </a:xfrm>
          <a:prstGeom prst="rect">
            <a:avLst/>
          </a:prstGeom>
          <a:noFill/>
          <a:ln>
            <a:noFill/>
          </a:ln>
        </p:spPr>
      </p:sp>
      <p:sp>
        <p:nvSpPr>
          <p:cNvPr id="553" name="Google Shape;553;p60"/>
          <p:cNvSpPr/>
          <p:nvPr>
            <p:ph idx="3" type="pic"/>
          </p:nvPr>
        </p:nvSpPr>
        <p:spPr>
          <a:xfrm>
            <a:off x="311725" y="1128325"/>
            <a:ext cx="2627100" cy="2273100"/>
          </a:xfrm>
          <a:prstGeom prst="rect">
            <a:avLst/>
          </a:prstGeom>
          <a:noFill/>
          <a:ln>
            <a:noFill/>
          </a:ln>
        </p:spPr>
      </p:sp>
      <p:sp>
        <p:nvSpPr>
          <p:cNvPr id="554" name="Google Shape;554;p60"/>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55" name="Google Shape;555;p60"/>
          <p:cNvSpPr/>
          <p:nvPr>
            <p:ph idx="5" type="pic"/>
          </p:nvPr>
        </p:nvSpPr>
        <p:spPr>
          <a:xfrm>
            <a:off x="3255250" y="1128325"/>
            <a:ext cx="2627100" cy="2273100"/>
          </a:xfrm>
          <a:prstGeom prst="rect">
            <a:avLst/>
          </a:prstGeom>
          <a:noFill/>
          <a:ln>
            <a:noFill/>
          </a:ln>
        </p:spPr>
      </p:sp>
      <p:sp>
        <p:nvSpPr>
          <p:cNvPr id="556" name="Google Shape;556;p60"/>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57" name="Google Shape;557;p60"/>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558" name="Google Shape;558;p60"/>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59" name="Google Shape;559;p60"/>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60" name="Google Shape;560;p60"/>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561" name="Shape 561"/>
        <p:cNvGrpSpPr/>
        <p:nvPr/>
      </p:nvGrpSpPr>
      <p:grpSpPr>
        <a:xfrm>
          <a:off x="0" y="0"/>
          <a:ext cx="0" cy="0"/>
          <a:chOff x="0" y="0"/>
          <a:chExt cx="0" cy="0"/>
        </a:xfrm>
      </p:grpSpPr>
      <p:sp>
        <p:nvSpPr>
          <p:cNvPr id="562" name="Google Shape;562;p61"/>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563" name="Shape 563"/>
        <p:cNvGrpSpPr/>
        <p:nvPr/>
      </p:nvGrpSpPr>
      <p:grpSpPr>
        <a:xfrm>
          <a:off x="0" y="0"/>
          <a:ext cx="0" cy="0"/>
          <a:chOff x="0" y="0"/>
          <a:chExt cx="0" cy="0"/>
        </a:xfrm>
      </p:grpSpPr>
      <p:sp>
        <p:nvSpPr>
          <p:cNvPr id="564" name="Google Shape;564;p62"/>
          <p:cNvSpPr/>
          <p:nvPr>
            <p:ph idx="2" type="pic"/>
          </p:nvPr>
        </p:nvSpPr>
        <p:spPr>
          <a:xfrm>
            <a:off x="3389600" y="118913"/>
            <a:ext cx="1643700" cy="1535100"/>
          </a:xfrm>
          <a:prstGeom prst="rect">
            <a:avLst/>
          </a:prstGeom>
          <a:noFill/>
          <a:ln>
            <a:noFill/>
          </a:ln>
        </p:spPr>
      </p:sp>
      <p:sp>
        <p:nvSpPr>
          <p:cNvPr id="565" name="Google Shape;565;p62"/>
          <p:cNvSpPr/>
          <p:nvPr>
            <p:ph idx="3" type="pic"/>
          </p:nvPr>
        </p:nvSpPr>
        <p:spPr>
          <a:xfrm>
            <a:off x="5195935" y="118913"/>
            <a:ext cx="1643700" cy="1535100"/>
          </a:xfrm>
          <a:prstGeom prst="rect">
            <a:avLst/>
          </a:prstGeom>
          <a:noFill/>
          <a:ln>
            <a:noFill/>
          </a:ln>
        </p:spPr>
      </p:sp>
      <p:sp>
        <p:nvSpPr>
          <p:cNvPr id="566" name="Google Shape;566;p62"/>
          <p:cNvSpPr/>
          <p:nvPr>
            <p:ph idx="4" type="pic"/>
          </p:nvPr>
        </p:nvSpPr>
        <p:spPr>
          <a:xfrm>
            <a:off x="7002270" y="118913"/>
            <a:ext cx="1643700" cy="1535100"/>
          </a:xfrm>
          <a:prstGeom prst="rect">
            <a:avLst/>
          </a:prstGeom>
          <a:noFill/>
          <a:ln>
            <a:noFill/>
          </a:ln>
        </p:spPr>
      </p:sp>
      <p:sp>
        <p:nvSpPr>
          <p:cNvPr id="567" name="Google Shape;567;p62"/>
          <p:cNvSpPr/>
          <p:nvPr>
            <p:ph idx="5" type="pic"/>
          </p:nvPr>
        </p:nvSpPr>
        <p:spPr>
          <a:xfrm>
            <a:off x="3389588" y="1804212"/>
            <a:ext cx="1643700" cy="1535100"/>
          </a:xfrm>
          <a:prstGeom prst="rect">
            <a:avLst/>
          </a:prstGeom>
          <a:noFill/>
          <a:ln>
            <a:noFill/>
          </a:ln>
        </p:spPr>
      </p:sp>
      <p:sp>
        <p:nvSpPr>
          <p:cNvPr id="568" name="Google Shape;568;p62"/>
          <p:cNvSpPr/>
          <p:nvPr>
            <p:ph idx="6" type="pic"/>
          </p:nvPr>
        </p:nvSpPr>
        <p:spPr>
          <a:xfrm>
            <a:off x="5195922" y="1804212"/>
            <a:ext cx="1643700" cy="1535100"/>
          </a:xfrm>
          <a:prstGeom prst="rect">
            <a:avLst/>
          </a:prstGeom>
          <a:noFill/>
          <a:ln>
            <a:noFill/>
          </a:ln>
        </p:spPr>
      </p:sp>
      <p:sp>
        <p:nvSpPr>
          <p:cNvPr id="569" name="Google Shape;569;p62"/>
          <p:cNvSpPr/>
          <p:nvPr>
            <p:ph idx="7" type="pic"/>
          </p:nvPr>
        </p:nvSpPr>
        <p:spPr>
          <a:xfrm>
            <a:off x="7002257" y="1804212"/>
            <a:ext cx="1643700" cy="1535100"/>
          </a:xfrm>
          <a:prstGeom prst="rect">
            <a:avLst/>
          </a:prstGeom>
          <a:noFill/>
          <a:ln>
            <a:noFill/>
          </a:ln>
        </p:spPr>
      </p:sp>
      <p:sp>
        <p:nvSpPr>
          <p:cNvPr id="570" name="Google Shape;570;p62"/>
          <p:cNvSpPr txBox="1"/>
          <p:nvPr>
            <p:ph type="title"/>
          </p:nvPr>
        </p:nvSpPr>
        <p:spPr>
          <a:xfrm>
            <a:off x="351550" y="445025"/>
            <a:ext cx="2596800" cy="17064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571" name="Google Shape;571;p62"/>
          <p:cNvSpPr/>
          <p:nvPr>
            <p:ph idx="8" type="pic"/>
          </p:nvPr>
        </p:nvSpPr>
        <p:spPr>
          <a:xfrm>
            <a:off x="3389588" y="3489487"/>
            <a:ext cx="1643700" cy="1535100"/>
          </a:xfrm>
          <a:prstGeom prst="rect">
            <a:avLst/>
          </a:prstGeom>
          <a:noFill/>
          <a:ln>
            <a:noFill/>
          </a:ln>
        </p:spPr>
      </p:sp>
      <p:sp>
        <p:nvSpPr>
          <p:cNvPr id="572" name="Google Shape;572;p62"/>
          <p:cNvSpPr/>
          <p:nvPr>
            <p:ph idx="9" type="pic"/>
          </p:nvPr>
        </p:nvSpPr>
        <p:spPr>
          <a:xfrm>
            <a:off x="5195922" y="3489487"/>
            <a:ext cx="1643700" cy="1535100"/>
          </a:xfrm>
          <a:prstGeom prst="rect">
            <a:avLst/>
          </a:prstGeom>
          <a:noFill/>
          <a:ln>
            <a:noFill/>
          </a:ln>
        </p:spPr>
      </p:sp>
      <p:sp>
        <p:nvSpPr>
          <p:cNvPr id="573" name="Google Shape;573;p62"/>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motions" type="blank">
  <p:cSld name="BLANK">
    <p:spTree>
      <p:nvGrpSpPr>
        <p:cNvPr id="578" name="Shape 578"/>
        <p:cNvGrpSpPr/>
        <p:nvPr/>
      </p:nvGrpSpPr>
      <p:grpSpPr>
        <a:xfrm>
          <a:off x="0" y="0"/>
          <a:ext cx="0" cy="0"/>
          <a:chOff x="0" y="0"/>
          <a:chExt cx="0" cy="0"/>
        </a:xfrm>
      </p:grpSpPr>
      <p:sp>
        <p:nvSpPr>
          <p:cNvPr id="579" name="Google Shape;579;p64"/>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580" name="Google Shape;580;p64"/>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pic>
        <p:nvPicPr>
          <p:cNvPr descr="A portrait of a smiling woman in casual attire. " id="581" name="Google Shape;581;p64"/>
          <p:cNvPicPr preferRelativeResize="0"/>
          <p:nvPr/>
        </p:nvPicPr>
        <p:blipFill rotWithShape="1">
          <a:blip r:embed="rId2">
            <a:alphaModFix/>
          </a:blip>
          <a:srcRect b="23377" l="26958" r="35832" t="0"/>
          <a:stretch/>
        </p:blipFill>
        <p:spPr>
          <a:xfrm>
            <a:off x="284700" y="1847700"/>
            <a:ext cx="2055000" cy="2820900"/>
          </a:xfrm>
          <a:prstGeom prst="roundRect">
            <a:avLst>
              <a:gd fmla="val 15597" name="adj"/>
            </a:avLst>
          </a:prstGeom>
          <a:noFill/>
          <a:ln>
            <a:noFill/>
          </a:ln>
        </p:spPr>
      </p:pic>
      <p:pic>
        <p:nvPicPr>
          <p:cNvPr descr="A confident man stands with his arms crossed in front of a white background. " id="582" name="Google Shape;582;p64"/>
          <p:cNvPicPr preferRelativeResize="0"/>
          <p:nvPr/>
        </p:nvPicPr>
        <p:blipFill rotWithShape="1">
          <a:blip r:embed="rId3">
            <a:alphaModFix/>
          </a:blip>
          <a:srcRect b="1224" l="28620" r="23422" t="0"/>
          <a:stretch/>
        </p:blipFill>
        <p:spPr>
          <a:xfrm>
            <a:off x="4629476" y="1847700"/>
            <a:ext cx="2055000" cy="2820900"/>
          </a:xfrm>
          <a:prstGeom prst="roundRect">
            <a:avLst>
              <a:gd fmla="val 15616" name="adj"/>
            </a:avLst>
          </a:prstGeom>
          <a:noFill/>
          <a:ln>
            <a:noFill/>
          </a:ln>
        </p:spPr>
      </p:pic>
      <p:sp>
        <p:nvSpPr>
          <p:cNvPr id="583" name="Google Shape;583;p64"/>
          <p:cNvSpPr txBox="1"/>
          <p:nvPr>
            <p:ph type="title"/>
          </p:nvPr>
        </p:nvSpPr>
        <p:spPr>
          <a:xfrm>
            <a:off x="284700" y="598950"/>
            <a:ext cx="6615900" cy="450600"/>
          </a:xfrm>
          <a:prstGeom prst="rect">
            <a:avLst/>
          </a:prstGeom>
        </p:spPr>
        <p:txBody>
          <a:bodyPr anchorCtr="0" anchor="t" bIns="0" lIns="0" spcFirstLastPara="1" rIns="91425" wrap="square" tIns="0">
            <a:spAutoFit/>
          </a:bodyPr>
          <a:lstStyle>
            <a:lvl1pPr lvl="0">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1pPr>
            <a:lvl2pPr lvl="1">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2pPr>
            <a:lvl3pPr lvl="2">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3pPr>
            <a:lvl4pPr lvl="3">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4pPr>
            <a:lvl5pPr lvl="4">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5pPr>
            <a:lvl6pPr lvl="5">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6pPr>
            <a:lvl7pPr lvl="6">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7pPr>
            <a:lvl8pPr lvl="7">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8pPr>
            <a:lvl9pPr lvl="8">
              <a:spcBef>
                <a:spcPts val="0"/>
              </a:spcBef>
              <a:spcAft>
                <a:spcPts val="0"/>
              </a:spcAft>
              <a:buClr>
                <a:schemeClr val="lt1"/>
              </a:buClr>
              <a:buSzPts val="3600"/>
              <a:buFont typeface="Instrument Sans"/>
              <a:buNone/>
              <a:defRPr sz="3600">
                <a:latin typeface="Instrument Sans"/>
                <a:ea typeface="Instrument Sans"/>
                <a:cs typeface="Instrument Sans"/>
                <a:sym typeface="Instrument Sans"/>
              </a:defRPr>
            </a:lvl9pPr>
          </a:lstStyle>
          <a:p/>
        </p:txBody>
      </p:sp>
      <p:sp>
        <p:nvSpPr>
          <p:cNvPr id="584" name="Google Shape;584;p64"/>
          <p:cNvSpPr txBox="1"/>
          <p:nvPr>
            <p:ph idx="3" type="subTitle"/>
          </p:nvPr>
        </p:nvSpPr>
        <p:spPr>
          <a:xfrm>
            <a:off x="2541625" y="2578075"/>
            <a:ext cx="1796700" cy="317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Instrument Sans Medium"/>
              <a:buNone/>
              <a:defRPr>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585" name="Google Shape;585;p64"/>
          <p:cNvSpPr txBox="1"/>
          <p:nvPr>
            <p:ph idx="4" type="subTitle"/>
          </p:nvPr>
        </p:nvSpPr>
        <p:spPr>
          <a:xfrm>
            <a:off x="2640775" y="2819575"/>
            <a:ext cx="1485600" cy="4506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6" name="Google Shape;586;p64"/>
          <p:cNvSpPr txBox="1"/>
          <p:nvPr>
            <p:ph idx="5" type="subTitle"/>
          </p:nvPr>
        </p:nvSpPr>
        <p:spPr>
          <a:xfrm>
            <a:off x="6895261" y="2578075"/>
            <a:ext cx="1796700" cy="317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Instrument Sans Medium"/>
              <a:buNone/>
              <a:defRPr>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587" name="Google Shape;587;p64"/>
          <p:cNvSpPr txBox="1"/>
          <p:nvPr>
            <p:ph idx="6" type="subTitle"/>
          </p:nvPr>
        </p:nvSpPr>
        <p:spPr>
          <a:xfrm>
            <a:off x="6895261" y="2819575"/>
            <a:ext cx="1485600" cy="450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nstrument Sans"/>
              <a:buNone/>
              <a:defRPr sz="1200"/>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588" name="Google Shape;588;p64"/>
          <p:cNvSpPr txBox="1"/>
          <p:nvPr>
            <p:ph idx="7" type="subTitle"/>
          </p:nvPr>
        </p:nvSpPr>
        <p:spPr>
          <a:xfrm>
            <a:off x="2541000" y="3617250"/>
            <a:ext cx="1899900" cy="9993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6"/>
              </a:buClr>
              <a:buSzPts val="1000"/>
              <a:buFont typeface="Instrument Sans"/>
              <a:buNone/>
              <a:defRPr sz="1000">
                <a:solidFill>
                  <a:schemeClr val="accent6"/>
                </a:solidFill>
              </a:defRPr>
            </a:lvl1pPr>
            <a:lvl2pPr lvl="1">
              <a:spcBef>
                <a:spcPts val="0"/>
              </a:spcBef>
              <a:spcAft>
                <a:spcPts val="0"/>
              </a:spcAft>
              <a:buClr>
                <a:schemeClr val="accent6"/>
              </a:buClr>
              <a:buSzPts val="1400"/>
              <a:buFont typeface="Instrument Sans"/>
              <a:buNone/>
              <a:defRPr>
                <a:solidFill>
                  <a:schemeClr val="accent6"/>
                </a:solidFill>
              </a:defRPr>
            </a:lvl2pPr>
            <a:lvl3pPr lvl="2">
              <a:spcBef>
                <a:spcPts val="0"/>
              </a:spcBef>
              <a:spcAft>
                <a:spcPts val="0"/>
              </a:spcAft>
              <a:buClr>
                <a:schemeClr val="accent6"/>
              </a:buClr>
              <a:buSzPts val="1400"/>
              <a:buFont typeface="Instrument Sans"/>
              <a:buNone/>
              <a:defRPr>
                <a:solidFill>
                  <a:schemeClr val="accent6"/>
                </a:solidFill>
              </a:defRPr>
            </a:lvl3pPr>
            <a:lvl4pPr lvl="3">
              <a:spcBef>
                <a:spcPts val="0"/>
              </a:spcBef>
              <a:spcAft>
                <a:spcPts val="0"/>
              </a:spcAft>
              <a:buClr>
                <a:schemeClr val="accent6"/>
              </a:buClr>
              <a:buSzPts val="1400"/>
              <a:buFont typeface="Instrument Sans"/>
              <a:buNone/>
              <a:defRPr>
                <a:solidFill>
                  <a:schemeClr val="accent6"/>
                </a:solidFill>
              </a:defRPr>
            </a:lvl4pPr>
            <a:lvl5pPr lvl="4">
              <a:spcBef>
                <a:spcPts val="0"/>
              </a:spcBef>
              <a:spcAft>
                <a:spcPts val="0"/>
              </a:spcAft>
              <a:buClr>
                <a:schemeClr val="accent6"/>
              </a:buClr>
              <a:buSzPts val="1400"/>
              <a:buFont typeface="Instrument Sans"/>
              <a:buNone/>
              <a:defRPr>
                <a:solidFill>
                  <a:schemeClr val="accent6"/>
                </a:solidFill>
              </a:defRPr>
            </a:lvl5pPr>
            <a:lvl6pPr lvl="5">
              <a:spcBef>
                <a:spcPts val="0"/>
              </a:spcBef>
              <a:spcAft>
                <a:spcPts val="0"/>
              </a:spcAft>
              <a:buClr>
                <a:schemeClr val="accent6"/>
              </a:buClr>
              <a:buSzPts val="1400"/>
              <a:buFont typeface="Instrument Sans"/>
              <a:buNone/>
              <a:defRPr>
                <a:solidFill>
                  <a:schemeClr val="accent6"/>
                </a:solidFill>
              </a:defRPr>
            </a:lvl6pPr>
            <a:lvl7pPr lvl="6">
              <a:spcBef>
                <a:spcPts val="0"/>
              </a:spcBef>
              <a:spcAft>
                <a:spcPts val="0"/>
              </a:spcAft>
              <a:buClr>
                <a:schemeClr val="accent6"/>
              </a:buClr>
              <a:buSzPts val="1400"/>
              <a:buFont typeface="Instrument Sans"/>
              <a:buNone/>
              <a:defRPr>
                <a:solidFill>
                  <a:schemeClr val="accent6"/>
                </a:solidFill>
              </a:defRPr>
            </a:lvl7pPr>
            <a:lvl8pPr lvl="7">
              <a:spcBef>
                <a:spcPts val="0"/>
              </a:spcBef>
              <a:spcAft>
                <a:spcPts val="0"/>
              </a:spcAft>
              <a:buClr>
                <a:schemeClr val="accent6"/>
              </a:buClr>
              <a:buSzPts val="1400"/>
              <a:buFont typeface="Instrument Sans"/>
              <a:buNone/>
              <a:defRPr>
                <a:solidFill>
                  <a:schemeClr val="accent6"/>
                </a:solidFill>
              </a:defRPr>
            </a:lvl8pPr>
            <a:lvl9pPr lvl="8">
              <a:spcBef>
                <a:spcPts val="0"/>
              </a:spcBef>
              <a:spcAft>
                <a:spcPts val="0"/>
              </a:spcAft>
              <a:buClr>
                <a:schemeClr val="accent6"/>
              </a:buClr>
              <a:buSzPts val="1400"/>
              <a:buFont typeface="Instrument Sans"/>
              <a:buNone/>
              <a:defRPr>
                <a:solidFill>
                  <a:schemeClr val="accent6"/>
                </a:solidFill>
              </a:defRPr>
            </a:lvl9pPr>
          </a:lstStyle>
          <a:p/>
        </p:txBody>
      </p:sp>
      <p:sp>
        <p:nvSpPr>
          <p:cNvPr id="589" name="Google Shape;589;p64"/>
          <p:cNvSpPr txBox="1"/>
          <p:nvPr>
            <p:ph idx="8" type="subTitle"/>
          </p:nvPr>
        </p:nvSpPr>
        <p:spPr>
          <a:xfrm>
            <a:off x="6886656" y="3627975"/>
            <a:ext cx="1899900" cy="9993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6"/>
              </a:buClr>
              <a:buSzPts val="1000"/>
              <a:buFont typeface="Instrument Sans"/>
              <a:buNone/>
              <a:defRPr sz="1000">
                <a:solidFill>
                  <a:schemeClr val="accent6"/>
                </a:solidFill>
              </a:defRPr>
            </a:lvl1pPr>
            <a:lvl2pPr lvl="1">
              <a:spcBef>
                <a:spcPts val="0"/>
              </a:spcBef>
              <a:spcAft>
                <a:spcPts val="0"/>
              </a:spcAft>
              <a:buClr>
                <a:schemeClr val="accent6"/>
              </a:buClr>
              <a:buSzPts val="1400"/>
              <a:buFont typeface="Instrument Sans"/>
              <a:buNone/>
              <a:defRPr>
                <a:solidFill>
                  <a:schemeClr val="accent6"/>
                </a:solidFill>
              </a:defRPr>
            </a:lvl2pPr>
            <a:lvl3pPr lvl="2">
              <a:spcBef>
                <a:spcPts val="0"/>
              </a:spcBef>
              <a:spcAft>
                <a:spcPts val="0"/>
              </a:spcAft>
              <a:buClr>
                <a:schemeClr val="accent6"/>
              </a:buClr>
              <a:buSzPts val="1400"/>
              <a:buFont typeface="Instrument Sans"/>
              <a:buNone/>
              <a:defRPr>
                <a:solidFill>
                  <a:schemeClr val="accent6"/>
                </a:solidFill>
              </a:defRPr>
            </a:lvl3pPr>
            <a:lvl4pPr lvl="3">
              <a:spcBef>
                <a:spcPts val="0"/>
              </a:spcBef>
              <a:spcAft>
                <a:spcPts val="0"/>
              </a:spcAft>
              <a:buClr>
                <a:schemeClr val="accent6"/>
              </a:buClr>
              <a:buSzPts val="1400"/>
              <a:buFont typeface="Instrument Sans"/>
              <a:buNone/>
              <a:defRPr>
                <a:solidFill>
                  <a:schemeClr val="accent6"/>
                </a:solidFill>
              </a:defRPr>
            </a:lvl4pPr>
            <a:lvl5pPr lvl="4">
              <a:spcBef>
                <a:spcPts val="0"/>
              </a:spcBef>
              <a:spcAft>
                <a:spcPts val="0"/>
              </a:spcAft>
              <a:buClr>
                <a:schemeClr val="accent6"/>
              </a:buClr>
              <a:buSzPts val="1400"/>
              <a:buFont typeface="Instrument Sans"/>
              <a:buNone/>
              <a:defRPr>
                <a:solidFill>
                  <a:schemeClr val="accent6"/>
                </a:solidFill>
              </a:defRPr>
            </a:lvl5pPr>
            <a:lvl6pPr lvl="5">
              <a:spcBef>
                <a:spcPts val="0"/>
              </a:spcBef>
              <a:spcAft>
                <a:spcPts val="0"/>
              </a:spcAft>
              <a:buClr>
                <a:schemeClr val="accent6"/>
              </a:buClr>
              <a:buSzPts val="1400"/>
              <a:buFont typeface="Instrument Sans"/>
              <a:buNone/>
              <a:defRPr>
                <a:solidFill>
                  <a:schemeClr val="accent6"/>
                </a:solidFill>
              </a:defRPr>
            </a:lvl6pPr>
            <a:lvl7pPr lvl="6">
              <a:spcBef>
                <a:spcPts val="0"/>
              </a:spcBef>
              <a:spcAft>
                <a:spcPts val="0"/>
              </a:spcAft>
              <a:buClr>
                <a:schemeClr val="accent6"/>
              </a:buClr>
              <a:buSzPts val="1400"/>
              <a:buFont typeface="Instrument Sans"/>
              <a:buNone/>
              <a:defRPr>
                <a:solidFill>
                  <a:schemeClr val="accent6"/>
                </a:solidFill>
              </a:defRPr>
            </a:lvl7pPr>
            <a:lvl8pPr lvl="7">
              <a:spcBef>
                <a:spcPts val="0"/>
              </a:spcBef>
              <a:spcAft>
                <a:spcPts val="0"/>
              </a:spcAft>
              <a:buClr>
                <a:schemeClr val="accent6"/>
              </a:buClr>
              <a:buSzPts val="1400"/>
              <a:buFont typeface="Instrument Sans"/>
              <a:buNone/>
              <a:defRPr>
                <a:solidFill>
                  <a:schemeClr val="accent6"/>
                </a:solidFill>
              </a:defRPr>
            </a:lvl8pPr>
            <a:lvl9pPr lvl="8">
              <a:spcBef>
                <a:spcPts val="0"/>
              </a:spcBef>
              <a:spcAft>
                <a:spcPts val="0"/>
              </a:spcAft>
              <a:buClr>
                <a:schemeClr val="accent6"/>
              </a:buClr>
              <a:buSzPts val="1400"/>
              <a:buFont typeface="Instrument Sans"/>
              <a:buNone/>
              <a:defRPr>
                <a:solidFill>
                  <a:schemeClr val="accent6"/>
                </a:solidFill>
              </a:defRPr>
            </a:lvl9pPr>
          </a:lstStyle>
          <a:p/>
        </p:txBody>
      </p:sp>
      <p:sp>
        <p:nvSpPr>
          <p:cNvPr id="590" name="Google Shape;590;p64"/>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BLANK_2">
    <p:spTree>
      <p:nvGrpSpPr>
        <p:cNvPr id="591" name="Shape 591"/>
        <p:cNvGrpSpPr/>
        <p:nvPr/>
      </p:nvGrpSpPr>
      <p:grpSpPr>
        <a:xfrm>
          <a:off x="0" y="0"/>
          <a:ext cx="0" cy="0"/>
          <a:chOff x="0" y="0"/>
          <a:chExt cx="0" cy="0"/>
        </a:xfrm>
      </p:grpSpPr>
      <p:sp>
        <p:nvSpPr>
          <p:cNvPr id="592" name="Google Shape;592;p65"/>
          <p:cNvSpPr txBox="1"/>
          <p:nvPr>
            <p:ph type="title"/>
          </p:nvPr>
        </p:nvSpPr>
        <p:spPr>
          <a:xfrm>
            <a:off x="291800" y="465200"/>
            <a:ext cx="5666400" cy="2047800"/>
          </a:xfrm>
          <a:prstGeom prst="rect">
            <a:avLst/>
          </a:prstGeom>
        </p:spPr>
        <p:txBody>
          <a:bodyPr anchorCtr="0" anchor="t" bIns="0" lIns="0" spcFirstLastPara="1" rIns="0" wrap="square" tIns="0">
            <a:spAutoFit/>
          </a:bodyPr>
          <a:lstStyle>
            <a:lvl1pPr lvl="0">
              <a:lnSpc>
                <a:spcPct val="85000"/>
              </a:lnSpc>
              <a:spcBef>
                <a:spcPts val="0"/>
              </a:spcBef>
              <a:spcAft>
                <a:spcPts val="0"/>
              </a:spcAft>
              <a:buClr>
                <a:schemeClr val="lt1"/>
              </a:buClr>
              <a:buSzPts val="6000"/>
              <a:buFont typeface="Instrument Sans SemiBold"/>
              <a:buNone/>
              <a:defRPr sz="6000"/>
            </a:lvl1pPr>
            <a:lvl2pPr lvl="1">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2pPr>
            <a:lvl3pPr lvl="2">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3pPr>
            <a:lvl4pPr lvl="3">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4pPr>
            <a:lvl5pPr lvl="4">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5pPr>
            <a:lvl6pPr lvl="5">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6pPr>
            <a:lvl7pPr lvl="6">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7pPr>
            <a:lvl8pPr lvl="7">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8pPr>
            <a:lvl9pPr lvl="8">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9pPr>
          </a:lstStyle>
          <a:p/>
        </p:txBody>
      </p:sp>
      <p:grpSp>
        <p:nvGrpSpPr>
          <p:cNvPr id="593" name="Google Shape;593;p65"/>
          <p:cNvGrpSpPr/>
          <p:nvPr/>
        </p:nvGrpSpPr>
        <p:grpSpPr>
          <a:xfrm>
            <a:off x="5689900" y="0"/>
            <a:ext cx="2908801" cy="5143500"/>
            <a:chOff x="5689900" y="0"/>
            <a:chExt cx="2908801" cy="5143500"/>
          </a:xfrm>
        </p:grpSpPr>
        <p:pic>
          <p:nvPicPr>
            <p:cNvPr id="594" name="Google Shape;594;p65"/>
            <p:cNvPicPr preferRelativeResize="0"/>
            <p:nvPr/>
          </p:nvPicPr>
          <p:blipFill rotWithShape="1">
            <a:blip r:embed="rId2">
              <a:alphaModFix/>
            </a:blip>
            <a:srcRect b="18778" l="0" r="0" t="0"/>
            <a:stretch/>
          </p:blipFill>
          <p:spPr>
            <a:xfrm>
              <a:off x="5689900" y="2780975"/>
              <a:ext cx="2908800" cy="2362525"/>
            </a:xfrm>
            <a:prstGeom prst="rect">
              <a:avLst/>
            </a:prstGeom>
            <a:noFill/>
            <a:ln>
              <a:noFill/>
            </a:ln>
          </p:spPr>
        </p:pic>
        <p:pic>
          <p:nvPicPr>
            <p:cNvPr id="595" name="Google Shape;595;p65"/>
            <p:cNvPicPr preferRelativeResize="0"/>
            <p:nvPr/>
          </p:nvPicPr>
          <p:blipFill rotWithShape="1">
            <a:blip r:embed="rId3">
              <a:alphaModFix/>
            </a:blip>
            <a:srcRect b="0" l="0" r="0" t="25727"/>
            <a:stretch/>
          </p:blipFill>
          <p:spPr>
            <a:xfrm>
              <a:off x="5689900" y="0"/>
              <a:ext cx="2908800" cy="2160400"/>
            </a:xfrm>
            <a:prstGeom prst="rect">
              <a:avLst/>
            </a:prstGeom>
            <a:noFill/>
            <a:ln>
              <a:noFill/>
            </a:ln>
          </p:spPr>
        </p:pic>
        <p:pic>
          <p:nvPicPr>
            <p:cNvPr id="596" name="Google Shape;596;p65"/>
            <p:cNvPicPr preferRelativeResize="0"/>
            <p:nvPr/>
          </p:nvPicPr>
          <p:blipFill>
            <a:blip r:embed="rId4">
              <a:alphaModFix/>
            </a:blip>
            <a:stretch>
              <a:fillRect/>
            </a:stretch>
          </p:blipFill>
          <p:spPr>
            <a:xfrm>
              <a:off x="5689900" y="960725"/>
              <a:ext cx="2908800" cy="2908800"/>
            </a:xfrm>
            <a:prstGeom prst="rect">
              <a:avLst/>
            </a:prstGeom>
            <a:noFill/>
            <a:ln>
              <a:noFill/>
            </a:ln>
          </p:spPr>
        </p:pic>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BLANK_2_1">
    <p:spTree>
      <p:nvGrpSpPr>
        <p:cNvPr id="597" name="Shape 597"/>
        <p:cNvGrpSpPr/>
        <p:nvPr/>
      </p:nvGrpSpPr>
      <p:grpSpPr>
        <a:xfrm>
          <a:off x="0" y="0"/>
          <a:ext cx="0" cy="0"/>
          <a:chOff x="0" y="0"/>
          <a:chExt cx="0" cy="0"/>
        </a:xfrm>
      </p:grpSpPr>
      <p:sp>
        <p:nvSpPr>
          <p:cNvPr id="598" name="Google Shape;598;p66"/>
          <p:cNvSpPr/>
          <p:nvPr/>
        </p:nvSpPr>
        <p:spPr>
          <a:xfrm>
            <a:off x="608106" y="3907013"/>
            <a:ext cx="571200" cy="5712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599" name="Google Shape;599;p66"/>
          <p:cNvSpPr/>
          <p:nvPr>
            <p:ph idx="2" type="pic"/>
          </p:nvPr>
        </p:nvSpPr>
        <p:spPr>
          <a:xfrm>
            <a:off x="598225" y="3900375"/>
            <a:ext cx="571200" cy="571200"/>
          </a:xfrm>
          <a:prstGeom prst="ellipse">
            <a:avLst/>
          </a:prstGeom>
          <a:noFill/>
          <a:ln>
            <a:noFill/>
          </a:ln>
        </p:spPr>
      </p:sp>
      <p:sp>
        <p:nvSpPr>
          <p:cNvPr id="600" name="Google Shape;600;p66"/>
          <p:cNvSpPr txBox="1"/>
          <p:nvPr>
            <p:ph type="title"/>
          </p:nvPr>
        </p:nvSpPr>
        <p:spPr>
          <a:xfrm>
            <a:off x="291800" y="465200"/>
            <a:ext cx="5666400" cy="2047800"/>
          </a:xfrm>
          <a:prstGeom prst="rect">
            <a:avLst/>
          </a:prstGeom>
        </p:spPr>
        <p:txBody>
          <a:bodyPr anchorCtr="0" anchor="t" bIns="0" lIns="0" spcFirstLastPara="1" rIns="0" wrap="square" tIns="0">
            <a:spAutoFit/>
          </a:bodyPr>
          <a:lstStyle>
            <a:lvl1pPr lvl="0">
              <a:lnSpc>
                <a:spcPct val="85000"/>
              </a:lnSpc>
              <a:spcBef>
                <a:spcPts val="0"/>
              </a:spcBef>
              <a:spcAft>
                <a:spcPts val="0"/>
              </a:spcAft>
              <a:buClr>
                <a:schemeClr val="lt1"/>
              </a:buClr>
              <a:buSzPts val="6000"/>
              <a:buFont typeface="Instrument Sans SemiBold"/>
              <a:buNone/>
              <a:defRPr sz="6000"/>
            </a:lvl1pPr>
            <a:lvl2pPr lvl="1">
              <a:lnSpc>
                <a:spcPct val="85000"/>
              </a:lnSpc>
              <a:spcBef>
                <a:spcPts val="0"/>
              </a:spcBef>
              <a:spcAft>
                <a:spcPts val="0"/>
              </a:spcAft>
              <a:buClr>
                <a:schemeClr val="lt1"/>
              </a:buClr>
              <a:buSzPts val="6000"/>
              <a:buFont typeface="Instrument Sans SemiBold"/>
              <a:buNone/>
              <a:defRPr sz="6000">
                <a:solidFill>
                  <a:schemeClr val="lt1"/>
                </a:solidFill>
              </a:defRPr>
            </a:lvl2pPr>
            <a:lvl3pPr lvl="2">
              <a:lnSpc>
                <a:spcPct val="85000"/>
              </a:lnSpc>
              <a:spcBef>
                <a:spcPts val="0"/>
              </a:spcBef>
              <a:spcAft>
                <a:spcPts val="0"/>
              </a:spcAft>
              <a:buClr>
                <a:schemeClr val="lt1"/>
              </a:buClr>
              <a:buSzPts val="6000"/>
              <a:buFont typeface="Instrument Sans SemiBold"/>
              <a:buNone/>
              <a:defRPr sz="6000">
                <a:solidFill>
                  <a:schemeClr val="lt1"/>
                </a:solidFill>
              </a:defRPr>
            </a:lvl3pPr>
            <a:lvl4pPr lvl="3">
              <a:lnSpc>
                <a:spcPct val="85000"/>
              </a:lnSpc>
              <a:spcBef>
                <a:spcPts val="0"/>
              </a:spcBef>
              <a:spcAft>
                <a:spcPts val="0"/>
              </a:spcAft>
              <a:buClr>
                <a:schemeClr val="lt1"/>
              </a:buClr>
              <a:buSzPts val="6000"/>
              <a:buFont typeface="Instrument Sans SemiBold"/>
              <a:buNone/>
              <a:defRPr sz="6000">
                <a:solidFill>
                  <a:schemeClr val="lt1"/>
                </a:solidFill>
              </a:defRPr>
            </a:lvl4pPr>
            <a:lvl5pPr lvl="4">
              <a:lnSpc>
                <a:spcPct val="85000"/>
              </a:lnSpc>
              <a:spcBef>
                <a:spcPts val="0"/>
              </a:spcBef>
              <a:spcAft>
                <a:spcPts val="0"/>
              </a:spcAft>
              <a:buClr>
                <a:schemeClr val="lt1"/>
              </a:buClr>
              <a:buSzPts val="6000"/>
              <a:buFont typeface="Instrument Sans SemiBold"/>
              <a:buNone/>
              <a:defRPr sz="6000">
                <a:solidFill>
                  <a:schemeClr val="lt1"/>
                </a:solidFill>
              </a:defRPr>
            </a:lvl5pPr>
            <a:lvl6pPr lvl="5">
              <a:lnSpc>
                <a:spcPct val="85000"/>
              </a:lnSpc>
              <a:spcBef>
                <a:spcPts val="0"/>
              </a:spcBef>
              <a:spcAft>
                <a:spcPts val="0"/>
              </a:spcAft>
              <a:buClr>
                <a:schemeClr val="lt1"/>
              </a:buClr>
              <a:buSzPts val="6000"/>
              <a:buFont typeface="Instrument Sans SemiBold"/>
              <a:buNone/>
              <a:defRPr sz="6000">
                <a:solidFill>
                  <a:schemeClr val="lt1"/>
                </a:solidFill>
              </a:defRPr>
            </a:lvl6pPr>
            <a:lvl7pPr lvl="6">
              <a:lnSpc>
                <a:spcPct val="85000"/>
              </a:lnSpc>
              <a:spcBef>
                <a:spcPts val="0"/>
              </a:spcBef>
              <a:spcAft>
                <a:spcPts val="0"/>
              </a:spcAft>
              <a:buClr>
                <a:schemeClr val="lt1"/>
              </a:buClr>
              <a:buSzPts val="6000"/>
              <a:buFont typeface="Instrument Sans SemiBold"/>
              <a:buNone/>
              <a:defRPr sz="6000">
                <a:solidFill>
                  <a:schemeClr val="lt1"/>
                </a:solidFill>
              </a:defRPr>
            </a:lvl7pPr>
            <a:lvl8pPr lvl="7">
              <a:lnSpc>
                <a:spcPct val="85000"/>
              </a:lnSpc>
              <a:spcBef>
                <a:spcPts val="0"/>
              </a:spcBef>
              <a:spcAft>
                <a:spcPts val="0"/>
              </a:spcAft>
              <a:buClr>
                <a:schemeClr val="lt1"/>
              </a:buClr>
              <a:buSzPts val="6000"/>
              <a:buFont typeface="Instrument Sans SemiBold"/>
              <a:buNone/>
              <a:defRPr sz="6000">
                <a:solidFill>
                  <a:schemeClr val="lt1"/>
                </a:solidFill>
              </a:defRPr>
            </a:lvl8pPr>
            <a:lvl9pPr lvl="8">
              <a:lnSpc>
                <a:spcPct val="85000"/>
              </a:lnSpc>
              <a:spcBef>
                <a:spcPts val="0"/>
              </a:spcBef>
              <a:spcAft>
                <a:spcPts val="0"/>
              </a:spcAft>
              <a:buClr>
                <a:schemeClr val="lt1"/>
              </a:buClr>
              <a:buSzPts val="6000"/>
              <a:buFont typeface="Instrument Sans SemiBold"/>
              <a:buNone/>
              <a:defRPr sz="6000">
                <a:solidFill>
                  <a:schemeClr val="lt1"/>
                </a:solidFill>
              </a:defRPr>
            </a:lvl9pPr>
          </a:lstStyle>
          <a:p/>
        </p:txBody>
      </p:sp>
      <p:sp>
        <p:nvSpPr>
          <p:cNvPr id="601" name="Google Shape;601;p66"/>
          <p:cNvSpPr txBox="1"/>
          <p:nvPr>
            <p:ph idx="1" type="subTitle"/>
          </p:nvPr>
        </p:nvSpPr>
        <p:spPr>
          <a:xfrm>
            <a:off x="1416800" y="3864575"/>
            <a:ext cx="2908800" cy="3084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400"/>
              <a:buFont typeface="Instrument Sans"/>
              <a:buNone/>
              <a:defRPr sz="12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602" name="Google Shape;602;p66"/>
          <p:cNvSpPr txBox="1"/>
          <p:nvPr>
            <p:ph idx="3" type="subTitle"/>
          </p:nvPr>
        </p:nvSpPr>
        <p:spPr>
          <a:xfrm>
            <a:off x="1416800" y="4185969"/>
            <a:ext cx="2908800" cy="308400"/>
          </a:xfrm>
          <a:prstGeom prst="rect">
            <a:avLst/>
          </a:prstGeom>
        </p:spPr>
        <p:txBody>
          <a:bodyPr anchorCtr="0" anchor="t" bIns="0" lIns="0" spcFirstLastPara="1" rIns="0" wrap="square" tIns="0">
            <a:noAutofit/>
          </a:bodyPr>
          <a:lstStyle>
            <a:lvl1pPr lvl="0">
              <a:lnSpc>
                <a:spcPct val="110000"/>
              </a:lnSpc>
              <a:spcBef>
                <a:spcPts val="0"/>
              </a:spcBef>
              <a:spcAft>
                <a:spcPts val="0"/>
              </a:spcAft>
              <a:buNone/>
              <a:defRPr i="1" sz="12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Clr>
                <a:schemeClr val="accent5"/>
              </a:buClr>
              <a:buSzPts val="1400"/>
              <a:buFont typeface="Instrument Sans"/>
              <a:buNone/>
              <a:defRPr>
                <a:solidFill>
                  <a:schemeClr val="accent5"/>
                </a:solidFill>
              </a:defRPr>
            </a:lvl2pPr>
            <a:lvl3pPr lvl="2">
              <a:spcBef>
                <a:spcPts val="0"/>
              </a:spcBef>
              <a:spcAft>
                <a:spcPts val="0"/>
              </a:spcAft>
              <a:buClr>
                <a:schemeClr val="accent5"/>
              </a:buClr>
              <a:buSzPts val="1400"/>
              <a:buFont typeface="Instrument Sans"/>
              <a:buNone/>
              <a:defRPr>
                <a:solidFill>
                  <a:schemeClr val="accent5"/>
                </a:solidFill>
              </a:defRPr>
            </a:lvl3pPr>
            <a:lvl4pPr lvl="3">
              <a:spcBef>
                <a:spcPts val="0"/>
              </a:spcBef>
              <a:spcAft>
                <a:spcPts val="0"/>
              </a:spcAft>
              <a:buClr>
                <a:schemeClr val="accent5"/>
              </a:buClr>
              <a:buSzPts val="1400"/>
              <a:buFont typeface="Instrument Sans"/>
              <a:buNone/>
              <a:defRPr>
                <a:solidFill>
                  <a:schemeClr val="accent5"/>
                </a:solidFill>
              </a:defRPr>
            </a:lvl4pPr>
            <a:lvl5pPr lvl="4">
              <a:spcBef>
                <a:spcPts val="0"/>
              </a:spcBef>
              <a:spcAft>
                <a:spcPts val="0"/>
              </a:spcAft>
              <a:buClr>
                <a:schemeClr val="accent5"/>
              </a:buClr>
              <a:buSzPts val="1400"/>
              <a:buFont typeface="Instrument Sans"/>
              <a:buNone/>
              <a:defRPr>
                <a:solidFill>
                  <a:schemeClr val="accent5"/>
                </a:solidFill>
              </a:defRPr>
            </a:lvl5pPr>
            <a:lvl6pPr lvl="5">
              <a:spcBef>
                <a:spcPts val="0"/>
              </a:spcBef>
              <a:spcAft>
                <a:spcPts val="0"/>
              </a:spcAft>
              <a:buClr>
                <a:schemeClr val="accent5"/>
              </a:buClr>
              <a:buSzPts val="1400"/>
              <a:buFont typeface="Instrument Sans"/>
              <a:buNone/>
              <a:defRPr>
                <a:solidFill>
                  <a:schemeClr val="accent5"/>
                </a:solidFill>
              </a:defRPr>
            </a:lvl6pPr>
            <a:lvl7pPr lvl="6">
              <a:spcBef>
                <a:spcPts val="0"/>
              </a:spcBef>
              <a:spcAft>
                <a:spcPts val="0"/>
              </a:spcAft>
              <a:buClr>
                <a:schemeClr val="accent5"/>
              </a:buClr>
              <a:buSzPts val="1400"/>
              <a:buFont typeface="Instrument Sans"/>
              <a:buNone/>
              <a:defRPr>
                <a:solidFill>
                  <a:schemeClr val="accent5"/>
                </a:solidFill>
              </a:defRPr>
            </a:lvl7pPr>
            <a:lvl8pPr lvl="7">
              <a:spcBef>
                <a:spcPts val="0"/>
              </a:spcBef>
              <a:spcAft>
                <a:spcPts val="0"/>
              </a:spcAft>
              <a:buClr>
                <a:schemeClr val="accent5"/>
              </a:buClr>
              <a:buSzPts val="1400"/>
              <a:buFont typeface="Instrument Sans"/>
              <a:buNone/>
              <a:defRPr>
                <a:solidFill>
                  <a:schemeClr val="accent5"/>
                </a:solidFill>
              </a:defRPr>
            </a:lvl8pPr>
            <a:lvl9pPr lvl="8">
              <a:spcBef>
                <a:spcPts val="0"/>
              </a:spcBef>
              <a:spcAft>
                <a:spcPts val="0"/>
              </a:spcAft>
              <a:buClr>
                <a:schemeClr val="accent5"/>
              </a:buClr>
              <a:buSzPts val="1400"/>
              <a:buFont typeface="Instrument Sans"/>
              <a:buNone/>
              <a:defRPr>
                <a:solidFill>
                  <a:schemeClr val="accent5"/>
                </a:solidFill>
              </a:defRPr>
            </a:lvl9pPr>
          </a:lstStyle>
          <a:p/>
        </p:txBody>
      </p:sp>
      <p:grpSp>
        <p:nvGrpSpPr>
          <p:cNvPr id="603" name="Google Shape;603;p66"/>
          <p:cNvGrpSpPr/>
          <p:nvPr/>
        </p:nvGrpSpPr>
        <p:grpSpPr>
          <a:xfrm>
            <a:off x="5689900" y="0"/>
            <a:ext cx="2908801" cy="5143500"/>
            <a:chOff x="5689900" y="0"/>
            <a:chExt cx="2908801" cy="5143500"/>
          </a:xfrm>
        </p:grpSpPr>
        <p:pic>
          <p:nvPicPr>
            <p:cNvPr id="604" name="Google Shape;604;p66"/>
            <p:cNvPicPr preferRelativeResize="0"/>
            <p:nvPr/>
          </p:nvPicPr>
          <p:blipFill rotWithShape="1">
            <a:blip r:embed="rId2">
              <a:alphaModFix/>
            </a:blip>
            <a:srcRect b="18778" l="0" r="0" t="0"/>
            <a:stretch/>
          </p:blipFill>
          <p:spPr>
            <a:xfrm>
              <a:off x="5689900" y="2780975"/>
              <a:ext cx="2908800" cy="2362525"/>
            </a:xfrm>
            <a:prstGeom prst="rect">
              <a:avLst/>
            </a:prstGeom>
            <a:noFill/>
            <a:ln>
              <a:noFill/>
            </a:ln>
          </p:spPr>
        </p:pic>
        <p:pic>
          <p:nvPicPr>
            <p:cNvPr id="605" name="Google Shape;605;p66"/>
            <p:cNvPicPr preferRelativeResize="0"/>
            <p:nvPr/>
          </p:nvPicPr>
          <p:blipFill rotWithShape="1">
            <a:blip r:embed="rId3">
              <a:alphaModFix/>
            </a:blip>
            <a:srcRect b="0" l="0" r="0" t="25727"/>
            <a:stretch/>
          </p:blipFill>
          <p:spPr>
            <a:xfrm>
              <a:off x="5689900" y="0"/>
              <a:ext cx="2908800" cy="2160400"/>
            </a:xfrm>
            <a:prstGeom prst="rect">
              <a:avLst/>
            </a:prstGeom>
            <a:noFill/>
            <a:ln>
              <a:noFill/>
            </a:ln>
          </p:spPr>
        </p:pic>
        <p:pic>
          <p:nvPicPr>
            <p:cNvPr id="606" name="Google Shape;606;p66"/>
            <p:cNvPicPr preferRelativeResize="0"/>
            <p:nvPr/>
          </p:nvPicPr>
          <p:blipFill>
            <a:blip r:embed="rId4">
              <a:alphaModFix/>
            </a:blip>
            <a:stretch>
              <a:fillRect/>
            </a:stretch>
          </p:blipFill>
          <p:spPr>
            <a:xfrm>
              <a:off x="5689900" y="960725"/>
              <a:ext cx="2908800" cy="2908800"/>
            </a:xfrm>
            <a:prstGeom prst="rect">
              <a:avLst/>
            </a:prstGeom>
            <a:noFill/>
            <a:ln>
              <a:noFill/>
            </a:ln>
          </p:spPr>
        </p:pic>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4 elements">
  <p:cSld name="BLANK_1_1_1_1_1_1_1_1_1_1_1_2">
    <p:bg>
      <p:bgPr>
        <a:solidFill>
          <a:schemeClr val="dk2"/>
        </a:solidFill>
      </p:bgPr>
    </p:bg>
    <p:spTree>
      <p:nvGrpSpPr>
        <p:cNvPr id="607" name="Shape 607"/>
        <p:cNvGrpSpPr/>
        <p:nvPr/>
      </p:nvGrpSpPr>
      <p:grpSpPr>
        <a:xfrm>
          <a:off x="0" y="0"/>
          <a:ext cx="0" cy="0"/>
          <a:chOff x="0" y="0"/>
          <a:chExt cx="0" cy="0"/>
        </a:xfrm>
      </p:grpSpPr>
      <p:pic>
        <p:nvPicPr>
          <p:cNvPr id="608" name="Google Shape;608;p67"/>
          <p:cNvPicPr preferRelativeResize="0"/>
          <p:nvPr/>
        </p:nvPicPr>
        <p:blipFill rotWithShape="1">
          <a:blip r:embed="rId2">
            <a:alphaModFix/>
          </a:blip>
          <a:srcRect b="31415" l="0" r="33444" t="12335"/>
          <a:stretch/>
        </p:blipFill>
        <p:spPr>
          <a:xfrm>
            <a:off x="3058325" y="0"/>
            <a:ext cx="6085676" cy="5143500"/>
          </a:xfrm>
          <a:prstGeom prst="rect">
            <a:avLst/>
          </a:prstGeom>
          <a:noFill/>
          <a:ln>
            <a:noFill/>
          </a:ln>
        </p:spPr>
      </p:pic>
      <p:sp>
        <p:nvSpPr>
          <p:cNvPr id="609" name="Google Shape;609;p67"/>
          <p:cNvSpPr txBox="1"/>
          <p:nvPr>
            <p:ph idx="1" type="body"/>
          </p:nvPr>
        </p:nvSpPr>
        <p:spPr>
          <a:xfrm>
            <a:off x="4628175" y="2623228"/>
            <a:ext cx="2055000" cy="1281600"/>
          </a:xfrm>
          <a:prstGeom prst="rect">
            <a:avLst/>
          </a:prstGeom>
        </p:spPr>
        <p:txBody>
          <a:bodyPr anchorCtr="0" anchor="t" bIns="91425" lIns="137150" spcFirstLastPara="1" rIns="91425" wrap="square" tIns="91425">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10" name="Google Shape;610;p67"/>
          <p:cNvSpPr txBox="1"/>
          <p:nvPr>
            <p:ph idx="2" type="body"/>
          </p:nvPr>
        </p:nvSpPr>
        <p:spPr>
          <a:xfrm>
            <a:off x="6801875" y="2623228"/>
            <a:ext cx="2055000" cy="1281600"/>
          </a:xfrm>
          <a:prstGeom prst="rect">
            <a:avLst/>
          </a:prstGeom>
        </p:spPr>
        <p:txBody>
          <a:bodyPr anchorCtr="0" anchor="t" bIns="91425" lIns="137150" spcFirstLastPara="1" rIns="91425" wrap="square" tIns="91425">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11" name="Google Shape;611;p67"/>
          <p:cNvSpPr txBox="1"/>
          <p:nvPr>
            <p:ph idx="3" type="body"/>
          </p:nvPr>
        </p:nvSpPr>
        <p:spPr>
          <a:xfrm>
            <a:off x="280875" y="2623228"/>
            <a:ext cx="2055000" cy="1281600"/>
          </a:xfrm>
          <a:prstGeom prst="rect">
            <a:avLst/>
          </a:prstGeom>
        </p:spPr>
        <p:txBody>
          <a:bodyPr anchorCtr="0" anchor="t" bIns="91425" lIns="137150" spcFirstLastPara="1" rIns="91425" wrap="square" tIns="91425">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12" name="Google Shape;612;p67"/>
          <p:cNvSpPr txBox="1"/>
          <p:nvPr>
            <p:ph idx="4" type="body"/>
          </p:nvPr>
        </p:nvSpPr>
        <p:spPr>
          <a:xfrm>
            <a:off x="2454525" y="2623228"/>
            <a:ext cx="2055000" cy="1281600"/>
          </a:xfrm>
          <a:prstGeom prst="rect">
            <a:avLst/>
          </a:prstGeom>
        </p:spPr>
        <p:txBody>
          <a:bodyPr anchorCtr="0" anchor="t" bIns="91425" lIns="137150" spcFirstLastPara="1" rIns="91425" wrap="square" tIns="91425">
            <a:noAutofit/>
          </a:bodyPr>
          <a:lstStyle>
            <a:lvl1pPr indent="-317500" lvl="0" marL="4572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1pPr>
            <a:lvl2pPr indent="-317500" lvl="1" marL="9144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2pPr>
            <a:lvl3pPr indent="-317500" lvl="2" marL="13716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3pPr>
            <a:lvl4pPr indent="-317500" lvl="3" marL="18288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4pPr>
            <a:lvl5pPr indent="-317500" lvl="4" marL="22860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5pPr>
            <a:lvl6pPr indent="-317500" lvl="5" marL="27432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6pPr>
            <a:lvl7pPr indent="-317500" lvl="6" marL="32004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7pPr>
            <a:lvl8pPr indent="-317500" lvl="7" marL="36576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8pPr>
            <a:lvl9pPr indent="-317500" lvl="8" marL="4114800">
              <a:lnSpc>
                <a:spcPct val="100000"/>
              </a:lnSpc>
              <a:spcBef>
                <a:spcPts val="0"/>
              </a:spcBef>
              <a:spcAft>
                <a:spcPts val="0"/>
              </a:spcAft>
              <a:buSzPts val="1400"/>
              <a:buFont typeface="Instrument Sans Medium"/>
              <a:buChar char="■"/>
              <a:defRPr sz="1400">
                <a:latin typeface="Instrument Sans Medium"/>
                <a:ea typeface="Instrument Sans Medium"/>
                <a:cs typeface="Instrument Sans Medium"/>
                <a:sym typeface="Instrument Sans Medium"/>
              </a:defRPr>
            </a:lvl9pPr>
          </a:lstStyle>
          <a:p/>
        </p:txBody>
      </p:sp>
      <p:sp>
        <p:nvSpPr>
          <p:cNvPr id="613" name="Google Shape;613;p67"/>
          <p:cNvSpPr txBox="1"/>
          <p:nvPr>
            <p:ph idx="5" type="subTitle"/>
          </p:nvPr>
        </p:nvSpPr>
        <p:spPr>
          <a:xfrm>
            <a:off x="289100" y="4018750"/>
            <a:ext cx="20550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4" name="Google Shape;614;p67"/>
          <p:cNvSpPr txBox="1"/>
          <p:nvPr>
            <p:ph idx="6" type="subTitle"/>
          </p:nvPr>
        </p:nvSpPr>
        <p:spPr>
          <a:xfrm>
            <a:off x="2459475" y="4018750"/>
            <a:ext cx="20550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5" name="Google Shape;615;p67"/>
          <p:cNvSpPr txBox="1"/>
          <p:nvPr>
            <p:ph idx="7" type="subTitle"/>
          </p:nvPr>
        </p:nvSpPr>
        <p:spPr>
          <a:xfrm>
            <a:off x="4629100" y="4018750"/>
            <a:ext cx="20550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6" name="Google Shape;616;p67"/>
          <p:cNvSpPr txBox="1"/>
          <p:nvPr>
            <p:ph idx="8" type="subTitle"/>
          </p:nvPr>
        </p:nvSpPr>
        <p:spPr>
          <a:xfrm>
            <a:off x="6807639" y="4018750"/>
            <a:ext cx="20550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7" name="Google Shape;617;p67"/>
          <p:cNvSpPr txBox="1"/>
          <p:nvPr>
            <p:ph type="title"/>
          </p:nvPr>
        </p:nvSpPr>
        <p:spPr>
          <a:xfrm>
            <a:off x="292597" y="474750"/>
            <a:ext cx="63903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618" name="Google Shape;618;p67"/>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619" name="Google Shape;619;p67"/>
          <p:cNvSpPr txBox="1"/>
          <p:nvPr>
            <p:ph idx="9"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620" name="Google Shape;620;p67"/>
          <p:cNvSpPr txBox="1"/>
          <p:nvPr>
            <p:ph idx="1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621" name="Google Shape;621;p67"/>
          <p:cNvSpPr txBox="1"/>
          <p:nvPr>
            <p:ph idx="14" type="subTitle"/>
          </p:nvPr>
        </p:nvSpPr>
        <p:spPr>
          <a:xfrm>
            <a:off x="282950" y="2144530"/>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622" name="Google Shape;622;p67"/>
          <p:cNvSpPr txBox="1"/>
          <p:nvPr>
            <p:ph idx="15" type="subTitle"/>
          </p:nvPr>
        </p:nvSpPr>
        <p:spPr>
          <a:xfrm>
            <a:off x="2456213" y="2144530"/>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623" name="Google Shape;623;p67"/>
          <p:cNvSpPr txBox="1"/>
          <p:nvPr>
            <p:ph idx="16" type="subTitle"/>
          </p:nvPr>
        </p:nvSpPr>
        <p:spPr>
          <a:xfrm>
            <a:off x="4629025" y="2144530"/>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624" name="Google Shape;624;p67"/>
          <p:cNvSpPr txBox="1"/>
          <p:nvPr>
            <p:ph idx="17" type="subTitle"/>
          </p:nvPr>
        </p:nvSpPr>
        <p:spPr>
          <a:xfrm>
            <a:off x="6801875" y="2144530"/>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6 elements">
  <p:cSld name="BLANK_1_1_1_1_1_1_1_1_1_1_1_2_1">
    <p:bg>
      <p:bgPr>
        <a:solidFill>
          <a:schemeClr val="dk2"/>
        </a:solidFill>
      </p:bgPr>
    </p:bg>
    <p:spTree>
      <p:nvGrpSpPr>
        <p:cNvPr id="625" name="Shape 625"/>
        <p:cNvGrpSpPr/>
        <p:nvPr/>
      </p:nvGrpSpPr>
      <p:grpSpPr>
        <a:xfrm>
          <a:off x="0" y="0"/>
          <a:ext cx="0" cy="0"/>
          <a:chOff x="0" y="0"/>
          <a:chExt cx="0" cy="0"/>
        </a:xfrm>
      </p:grpSpPr>
      <p:pic>
        <p:nvPicPr>
          <p:cNvPr id="626" name="Google Shape;626;p68"/>
          <p:cNvPicPr preferRelativeResize="0"/>
          <p:nvPr/>
        </p:nvPicPr>
        <p:blipFill rotWithShape="1">
          <a:blip r:embed="rId2">
            <a:alphaModFix/>
          </a:blip>
          <a:srcRect b="31415" l="0" r="33444" t="12335"/>
          <a:stretch/>
        </p:blipFill>
        <p:spPr>
          <a:xfrm>
            <a:off x="3058325" y="0"/>
            <a:ext cx="6085676" cy="5143500"/>
          </a:xfrm>
          <a:prstGeom prst="rect">
            <a:avLst/>
          </a:prstGeom>
          <a:noFill/>
          <a:ln>
            <a:noFill/>
          </a:ln>
        </p:spPr>
      </p:pic>
      <p:sp>
        <p:nvSpPr>
          <p:cNvPr id="627" name="Google Shape;627;p68"/>
          <p:cNvSpPr txBox="1"/>
          <p:nvPr>
            <p:ph idx="1" type="body"/>
          </p:nvPr>
        </p:nvSpPr>
        <p:spPr>
          <a:xfrm>
            <a:off x="281050" y="2623225"/>
            <a:ext cx="1363500" cy="1323600"/>
          </a:xfrm>
          <a:prstGeom prst="rect">
            <a:avLst/>
          </a:prstGeom>
        </p:spPr>
        <p:txBody>
          <a:bodyPr anchorCtr="0" anchor="t" bIns="91425" lIns="137150" spcFirstLastPara="1" rIns="90250" wrap="square" tIns="91425">
            <a:noAutofit/>
          </a:bodyPr>
          <a:lstStyle>
            <a:lvl1pPr indent="-304800" lvl="0" marL="457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628" name="Google Shape;628;p68"/>
          <p:cNvSpPr txBox="1"/>
          <p:nvPr>
            <p:ph idx="2" type="body"/>
          </p:nvPr>
        </p:nvSpPr>
        <p:spPr>
          <a:xfrm>
            <a:off x="1721100" y="2623225"/>
            <a:ext cx="1372500" cy="1323600"/>
          </a:xfrm>
          <a:prstGeom prst="rect">
            <a:avLst/>
          </a:prstGeom>
        </p:spPr>
        <p:txBody>
          <a:bodyPr anchorCtr="0" anchor="t" bIns="91425" lIns="137150" spcFirstLastPara="1" rIns="91425" wrap="square" tIns="91425">
            <a:noAutofit/>
          </a:bodyPr>
          <a:lstStyle>
            <a:lvl1pPr indent="-304800" lvl="0" marL="4572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lnSpc>
                <a:spcPct val="100000"/>
              </a:lnSpc>
              <a:spcBef>
                <a:spcPts val="0"/>
              </a:spcBef>
              <a:spcAft>
                <a:spcPts val="0"/>
              </a:spcAft>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629" name="Google Shape;629;p68"/>
          <p:cNvSpPr txBox="1"/>
          <p:nvPr>
            <p:ph idx="3" type="body"/>
          </p:nvPr>
        </p:nvSpPr>
        <p:spPr>
          <a:xfrm>
            <a:off x="3166974" y="2623225"/>
            <a:ext cx="1372500" cy="1323600"/>
          </a:xfrm>
          <a:prstGeom prst="rect">
            <a:avLst/>
          </a:prstGeom>
        </p:spPr>
        <p:txBody>
          <a:bodyPr anchorCtr="0" anchor="t" bIns="91425" lIns="137150" spcFirstLastPara="1" rIns="91425" wrap="square" tIns="91425">
            <a:noAutofit/>
          </a:bodyPr>
          <a:lstStyle>
            <a:lvl1pPr indent="-304800" lvl="0" marL="457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630" name="Google Shape;630;p68"/>
          <p:cNvSpPr txBox="1"/>
          <p:nvPr>
            <p:ph idx="4" type="body"/>
          </p:nvPr>
        </p:nvSpPr>
        <p:spPr>
          <a:xfrm>
            <a:off x="4608100" y="2623225"/>
            <a:ext cx="1372500" cy="1323600"/>
          </a:xfrm>
          <a:prstGeom prst="rect">
            <a:avLst/>
          </a:prstGeom>
        </p:spPr>
        <p:txBody>
          <a:bodyPr anchorCtr="0" anchor="t" bIns="91425" lIns="137150" spcFirstLastPara="1" rIns="91425" wrap="square" tIns="91425">
            <a:noAutofit/>
          </a:bodyPr>
          <a:lstStyle>
            <a:lvl1pPr indent="-304800" lvl="0" marL="457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631" name="Google Shape;631;p68"/>
          <p:cNvSpPr txBox="1"/>
          <p:nvPr>
            <p:ph idx="5" type="body"/>
          </p:nvPr>
        </p:nvSpPr>
        <p:spPr>
          <a:xfrm>
            <a:off x="6053974" y="2623225"/>
            <a:ext cx="1372500" cy="1323600"/>
          </a:xfrm>
          <a:prstGeom prst="rect">
            <a:avLst/>
          </a:prstGeom>
        </p:spPr>
        <p:txBody>
          <a:bodyPr anchorCtr="0" anchor="t" bIns="91425" lIns="137150" spcFirstLastPara="1" rIns="91425" wrap="square" tIns="91425">
            <a:noAutofit/>
          </a:bodyPr>
          <a:lstStyle>
            <a:lvl1pPr indent="-304800" lvl="0" marL="457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632" name="Google Shape;632;p68"/>
          <p:cNvSpPr txBox="1"/>
          <p:nvPr>
            <p:ph idx="6" type="body"/>
          </p:nvPr>
        </p:nvSpPr>
        <p:spPr>
          <a:xfrm>
            <a:off x="7495100" y="2623225"/>
            <a:ext cx="1372500" cy="1323600"/>
          </a:xfrm>
          <a:prstGeom prst="rect">
            <a:avLst/>
          </a:prstGeom>
        </p:spPr>
        <p:txBody>
          <a:bodyPr anchorCtr="0" anchor="t" bIns="91425" lIns="137150" spcFirstLastPara="1" rIns="91425" wrap="square" tIns="91425">
            <a:noAutofit/>
          </a:bodyPr>
          <a:lstStyle>
            <a:lvl1pPr indent="-304800" lvl="0" marL="457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1pPr>
            <a:lvl2pPr indent="-304800" lvl="1" marL="914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2pPr>
            <a:lvl3pPr indent="-304800" lvl="2" marL="1371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3pPr>
            <a:lvl4pPr indent="-304800" lvl="3" marL="1828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4pPr>
            <a:lvl5pPr indent="-304800" lvl="4" marL="22860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5pPr>
            <a:lvl6pPr indent="-304800" lvl="5" marL="27432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6pPr>
            <a:lvl7pPr indent="-304800" lvl="6" marL="32004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7pPr>
            <a:lvl8pPr indent="-304800" lvl="7" marL="36576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8pPr>
            <a:lvl9pPr indent="-304800" lvl="8" marL="4114800">
              <a:spcBef>
                <a:spcPts val="0"/>
              </a:spcBef>
              <a:spcAft>
                <a:spcPts val="0"/>
              </a:spcAft>
              <a:buClr>
                <a:schemeClr val="lt1"/>
              </a:buClr>
              <a:buSzPts val="1200"/>
              <a:buFont typeface="Instrument Sans Medium"/>
              <a:buChar char="■"/>
              <a:defRPr sz="1200">
                <a:latin typeface="Instrument Sans Medium"/>
                <a:ea typeface="Instrument Sans Medium"/>
                <a:cs typeface="Instrument Sans Medium"/>
                <a:sym typeface="Instrument Sans Medium"/>
              </a:defRPr>
            </a:lvl9pPr>
          </a:lstStyle>
          <a:p/>
        </p:txBody>
      </p:sp>
      <p:sp>
        <p:nvSpPr>
          <p:cNvPr id="633" name="Google Shape;633;p68"/>
          <p:cNvSpPr txBox="1"/>
          <p:nvPr>
            <p:ph type="title"/>
          </p:nvPr>
        </p:nvSpPr>
        <p:spPr>
          <a:xfrm>
            <a:off x="292597" y="474750"/>
            <a:ext cx="63903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634" name="Google Shape;634;p68"/>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5"/>
                </a:solidFill>
                <a:latin typeface="Instrument Sans"/>
                <a:ea typeface="Instrument Sans"/>
                <a:cs typeface="Instrument Sans"/>
                <a:sym typeface="Instrument Sans"/>
              </a:defRPr>
            </a:lvl1pPr>
            <a:lvl2pPr lvl="1" algn="r">
              <a:buNone/>
              <a:defRPr sz="700">
                <a:solidFill>
                  <a:schemeClr val="accent5"/>
                </a:solidFill>
                <a:latin typeface="Instrument Sans"/>
                <a:ea typeface="Instrument Sans"/>
                <a:cs typeface="Instrument Sans"/>
                <a:sym typeface="Instrument Sans"/>
              </a:defRPr>
            </a:lvl2pPr>
            <a:lvl3pPr lvl="2" algn="r">
              <a:buNone/>
              <a:defRPr sz="700">
                <a:solidFill>
                  <a:schemeClr val="accent5"/>
                </a:solidFill>
                <a:latin typeface="Instrument Sans"/>
                <a:ea typeface="Instrument Sans"/>
                <a:cs typeface="Instrument Sans"/>
                <a:sym typeface="Instrument Sans"/>
              </a:defRPr>
            </a:lvl3pPr>
            <a:lvl4pPr lvl="3" algn="r">
              <a:buNone/>
              <a:defRPr sz="700">
                <a:solidFill>
                  <a:schemeClr val="accent5"/>
                </a:solidFill>
                <a:latin typeface="Instrument Sans"/>
                <a:ea typeface="Instrument Sans"/>
                <a:cs typeface="Instrument Sans"/>
                <a:sym typeface="Instrument Sans"/>
              </a:defRPr>
            </a:lvl4pPr>
            <a:lvl5pPr lvl="4" algn="r">
              <a:buNone/>
              <a:defRPr sz="700">
                <a:solidFill>
                  <a:schemeClr val="accent5"/>
                </a:solidFill>
                <a:latin typeface="Instrument Sans"/>
                <a:ea typeface="Instrument Sans"/>
                <a:cs typeface="Instrument Sans"/>
                <a:sym typeface="Instrument Sans"/>
              </a:defRPr>
            </a:lvl5pPr>
            <a:lvl6pPr lvl="5" algn="r">
              <a:buNone/>
              <a:defRPr sz="700">
                <a:solidFill>
                  <a:schemeClr val="accent5"/>
                </a:solidFill>
                <a:latin typeface="Instrument Sans"/>
                <a:ea typeface="Instrument Sans"/>
                <a:cs typeface="Instrument Sans"/>
                <a:sym typeface="Instrument Sans"/>
              </a:defRPr>
            </a:lvl6pPr>
            <a:lvl7pPr lvl="6" algn="r">
              <a:buNone/>
              <a:defRPr sz="700">
                <a:solidFill>
                  <a:schemeClr val="accent5"/>
                </a:solidFill>
                <a:latin typeface="Instrument Sans"/>
                <a:ea typeface="Instrument Sans"/>
                <a:cs typeface="Instrument Sans"/>
                <a:sym typeface="Instrument Sans"/>
              </a:defRPr>
            </a:lvl7pPr>
            <a:lvl8pPr lvl="7" algn="r">
              <a:buNone/>
              <a:defRPr sz="700">
                <a:solidFill>
                  <a:schemeClr val="accent5"/>
                </a:solidFill>
                <a:latin typeface="Instrument Sans"/>
                <a:ea typeface="Instrument Sans"/>
                <a:cs typeface="Instrument Sans"/>
                <a:sym typeface="Instrument Sans"/>
              </a:defRPr>
            </a:lvl8pPr>
            <a:lvl9pPr lvl="8" algn="r">
              <a:buNone/>
              <a:defRPr sz="700">
                <a:solidFill>
                  <a:schemeClr val="accent5"/>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635" name="Google Shape;635;p68"/>
          <p:cNvSpPr txBox="1"/>
          <p:nvPr>
            <p:ph idx="7"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636" name="Google Shape;636;p68"/>
          <p:cNvSpPr txBox="1"/>
          <p:nvPr>
            <p:ph idx="8"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637" name="Google Shape;637;p68"/>
          <p:cNvSpPr txBox="1"/>
          <p:nvPr>
            <p:ph idx="9" type="subTitle"/>
          </p:nvPr>
        </p:nvSpPr>
        <p:spPr>
          <a:xfrm>
            <a:off x="282950"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638" name="Google Shape;638;p68"/>
          <p:cNvSpPr txBox="1"/>
          <p:nvPr>
            <p:ph idx="13" type="subTitle"/>
          </p:nvPr>
        </p:nvSpPr>
        <p:spPr>
          <a:xfrm>
            <a:off x="1724950"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639" name="Google Shape;639;p68"/>
          <p:cNvSpPr txBox="1"/>
          <p:nvPr>
            <p:ph idx="14" type="subTitle"/>
          </p:nvPr>
        </p:nvSpPr>
        <p:spPr>
          <a:xfrm>
            <a:off x="3166525"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640" name="Google Shape;640;p68"/>
          <p:cNvSpPr txBox="1"/>
          <p:nvPr>
            <p:ph idx="15" type="subTitle"/>
          </p:nvPr>
        </p:nvSpPr>
        <p:spPr>
          <a:xfrm>
            <a:off x="4607875"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641" name="Google Shape;641;p68"/>
          <p:cNvSpPr txBox="1"/>
          <p:nvPr>
            <p:ph idx="16" type="subTitle"/>
          </p:nvPr>
        </p:nvSpPr>
        <p:spPr>
          <a:xfrm>
            <a:off x="6049225"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642" name="Google Shape;642;p68"/>
          <p:cNvSpPr txBox="1"/>
          <p:nvPr>
            <p:ph idx="17" type="subTitle"/>
          </p:nvPr>
        </p:nvSpPr>
        <p:spPr>
          <a:xfrm>
            <a:off x="7490575" y="2148761"/>
            <a:ext cx="900900" cy="312600"/>
          </a:xfrm>
          <a:prstGeom prst="rect">
            <a:avLst/>
          </a:prstGeom>
          <a:noFill/>
        </p:spPr>
        <p:txBody>
          <a:bodyPr anchorCtr="0" anchor="t" bIns="91425" lIns="137150" spcFirstLastPara="1" rIns="91425" wrap="square" tIns="91425">
            <a:noAutofit/>
          </a:bodyPr>
          <a:lstStyle>
            <a:lvl1pPr lvl="0">
              <a:spcBef>
                <a:spcPts val="0"/>
              </a:spcBef>
              <a:spcAft>
                <a:spcPts val="0"/>
              </a:spcAft>
              <a:buClr>
                <a:schemeClr val="lt1"/>
              </a:buClr>
              <a:buSzPts val="1000"/>
              <a:buFont typeface="Instrument Sans Medium"/>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2pPr>
            <a:lvl3pPr lvl="2">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3pPr>
            <a:lvl4pPr lvl="3">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4pPr>
            <a:lvl5pPr lvl="4">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5pPr>
            <a:lvl6pPr lvl="5">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6pPr>
            <a:lvl7pPr lvl="6">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7pPr>
            <a:lvl8pPr lvl="7">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8pPr>
            <a:lvl9pPr lvl="8">
              <a:spcBef>
                <a:spcPts val="0"/>
              </a:spcBef>
              <a:spcAft>
                <a:spcPts val="0"/>
              </a:spcAft>
              <a:buClr>
                <a:schemeClr val="lt1"/>
              </a:buClr>
              <a:buSzPts val="1400"/>
              <a:buFont typeface="Instrument Sans Medium"/>
              <a:buNone/>
              <a:defRPr>
                <a:solidFill>
                  <a:schemeClr val="lt1"/>
                </a:solidFill>
                <a:latin typeface="Instrument Sans Medium"/>
                <a:ea typeface="Instrument Sans Medium"/>
                <a:cs typeface="Instrument Sans Medium"/>
                <a:sym typeface="Instrument Sans Medium"/>
              </a:defRPr>
            </a:lvl9pPr>
          </a:lstStyle>
          <a:p/>
        </p:txBody>
      </p:sp>
      <p:sp>
        <p:nvSpPr>
          <p:cNvPr id="643" name="Google Shape;643;p68"/>
          <p:cNvSpPr txBox="1"/>
          <p:nvPr>
            <p:ph idx="18" type="subTitle"/>
          </p:nvPr>
        </p:nvSpPr>
        <p:spPr>
          <a:xfrm>
            <a:off x="289100"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4" name="Google Shape;644;p68"/>
          <p:cNvSpPr txBox="1"/>
          <p:nvPr>
            <p:ph idx="19" type="subTitle"/>
          </p:nvPr>
        </p:nvSpPr>
        <p:spPr>
          <a:xfrm>
            <a:off x="1728038"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5" name="Google Shape;645;p68"/>
          <p:cNvSpPr txBox="1"/>
          <p:nvPr>
            <p:ph idx="20" type="subTitle"/>
          </p:nvPr>
        </p:nvSpPr>
        <p:spPr>
          <a:xfrm>
            <a:off x="3168063"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6" name="Google Shape;646;p68"/>
          <p:cNvSpPr txBox="1"/>
          <p:nvPr>
            <p:ph idx="21" type="subTitle"/>
          </p:nvPr>
        </p:nvSpPr>
        <p:spPr>
          <a:xfrm>
            <a:off x="4608638"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7" name="Google Shape;647;p68"/>
          <p:cNvSpPr txBox="1"/>
          <p:nvPr>
            <p:ph idx="22" type="subTitle"/>
          </p:nvPr>
        </p:nvSpPr>
        <p:spPr>
          <a:xfrm>
            <a:off x="6051325"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8" name="Google Shape;648;p68"/>
          <p:cNvSpPr txBox="1"/>
          <p:nvPr>
            <p:ph idx="23" type="subTitle"/>
          </p:nvPr>
        </p:nvSpPr>
        <p:spPr>
          <a:xfrm>
            <a:off x="7490350" y="4018750"/>
            <a:ext cx="1363500" cy="498600"/>
          </a:xfrm>
          <a:prstGeom prst="rect">
            <a:avLst/>
          </a:prstGeom>
        </p:spPr>
        <p:txBody>
          <a:bodyPr anchorCtr="0" anchor="b" bIns="0" lIns="137150" spcFirstLastPara="1" rIns="137150" wrap="square" tIns="0">
            <a:noAutofit/>
          </a:bodyPr>
          <a:lstStyle>
            <a:lvl1pPr lvl="0">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
  <p:cSld name="BLANK_1_1_1_1_1_1_1_1_1_1_1_2_1_1">
    <p:bg>
      <p:bgPr>
        <a:solidFill>
          <a:schemeClr val="dk2"/>
        </a:solidFill>
      </p:bgPr>
    </p:bg>
    <p:spTree>
      <p:nvGrpSpPr>
        <p:cNvPr id="649" name="Shape 649"/>
        <p:cNvGrpSpPr/>
        <p:nvPr/>
      </p:nvGrpSpPr>
      <p:grpSpPr>
        <a:xfrm>
          <a:off x="0" y="0"/>
          <a:ext cx="0" cy="0"/>
          <a:chOff x="0" y="0"/>
          <a:chExt cx="0" cy="0"/>
        </a:xfrm>
      </p:grpSpPr>
      <p:sp>
        <p:nvSpPr>
          <p:cNvPr id="650" name="Google Shape;650;p69"/>
          <p:cNvSpPr txBox="1"/>
          <p:nvPr>
            <p:ph type="title"/>
          </p:nvPr>
        </p:nvSpPr>
        <p:spPr>
          <a:xfrm>
            <a:off x="292597" y="474750"/>
            <a:ext cx="63903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651" name="Google Shape;651;p69"/>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652" name="Google Shape;652;p69"/>
          <p:cNvSpPr/>
          <p:nvPr>
            <p:ph idx="2" type="pic"/>
          </p:nvPr>
        </p:nvSpPr>
        <p:spPr>
          <a:xfrm>
            <a:off x="477231" y="2396357"/>
            <a:ext cx="1243500" cy="1243500"/>
          </a:xfrm>
          <a:prstGeom prst="ellipse">
            <a:avLst/>
          </a:prstGeom>
          <a:noFill/>
          <a:ln>
            <a:noFill/>
          </a:ln>
        </p:spPr>
      </p:sp>
      <p:sp>
        <p:nvSpPr>
          <p:cNvPr id="653" name="Google Shape;653;p69"/>
          <p:cNvSpPr/>
          <p:nvPr>
            <p:ph idx="3" type="pic"/>
          </p:nvPr>
        </p:nvSpPr>
        <p:spPr>
          <a:xfrm>
            <a:off x="1867356" y="2396357"/>
            <a:ext cx="1243500" cy="1243500"/>
          </a:xfrm>
          <a:prstGeom prst="ellipse">
            <a:avLst/>
          </a:prstGeom>
          <a:noFill/>
          <a:ln>
            <a:noFill/>
          </a:ln>
        </p:spPr>
      </p:sp>
      <p:sp>
        <p:nvSpPr>
          <p:cNvPr id="654" name="Google Shape;654;p69"/>
          <p:cNvSpPr/>
          <p:nvPr>
            <p:ph idx="4" type="pic"/>
          </p:nvPr>
        </p:nvSpPr>
        <p:spPr>
          <a:xfrm>
            <a:off x="3257481" y="2396357"/>
            <a:ext cx="1243500" cy="1243500"/>
          </a:xfrm>
          <a:prstGeom prst="ellipse">
            <a:avLst/>
          </a:prstGeom>
          <a:noFill/>
          <a:ln>
            <a:noFill/>
          </a:ln>
        </p:spPr>
      </p:sp>
      <p:sp>
        <p:nvSpPr>
          <p:cNvPr id="655" name="Google Shape;655;p69"/>
          <p:cNvSpPr/>
          <p:nvPr>
            <p:ph idx="5" type="pic"/>
          </p:nvPr>
        </p:nvSpPr>
        <p:spPr>
          <a:xfrm>
            <a:off x="4647606" y="2396357"/>
            <a:ext cx="1243500" cy="1243500"/>
          </a:xfrm>
          <a:prstGeom prst="ellipse">
            <a:avLst/>
          </a:prstGeom>
          <a:noFill/>
          <a:ln>
            <a:noFill/>
          </a:ln>
        </p:spPr>
      </p:sp>
      <p:sp>
        <p:nvSpPr>
          <p:cNvPr id="656" name="Google Shape;656;p69"/>
          <p:cNvSpPr/>
          <p:nvPr>
            <p:ph idx="6" type="pic"/>
          </p:nvPr>
        </p:nvSpPr>
        <p:spPr>
          <a:xfrm>
            <a:off x="6037732" y="2396357"/>
            <a:ext cx="1243500" cy="1243500"/>
          </a:xfrm>
          <a:prstGeom prst="ellipse">
            <a:avLst/>
          </a:prstGeom>
          <a:noFill/>
          <a:ln>
            <a:noFill/>
          </a:ln>
        </p:spPr>
      </p:sp>
      <p:sp>
        <p:nvSpPr>
          <p:cNvPr id="657" name="Google Shape;657;p69"/>
          <p:cNvSpPr/>
          <p:nvPr>
            <p:ph idx="7" type="pic"/>
          </p:nvPr>
        </p:nvSpPr>
        <p:spPr>
          <a:xfrm>
            <a:off x="7427857" y="2396357"/>
            <a:ext cx="1243500" cy="1243500"/>
          </a:xfrm>
          <a:prstGeom prst="ellipse">
            <a:avLst/>
          </a:prstGeom>
          <a:noFill/>
          <a:ln>
            <a:noFill/>
          </a:ln>
        </p:spPr>
      </p:sp>
      <p:sp>
        <p:nvSpPr>
          <p:cNvPr id="658" name="Google Shape;658;p69"/>
          <p:cNvSpPr txBox="1"/>
          <p:nvPr>
            <p:ph idx="1" type="body"/>
          </p:nvPr>
        </p:nvSpPr>
        <p:spPr>
          <a:xfrm>
            <a:off x="47520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59" name="Google Shape;659;p69"/>
          <p:cNvSpPr txBox="1"/>
          <p:nvPr>
            <p:ph idx="8" type="body"/>
          </p:nvPr>
        </p:nvSpPr>
        <p:spPr>
          <a:xfrm>
            <a:off x="186573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800"/>
              </a:spcBef>
              <a:spcAft>
                <a:spcPts val="0"/>
              </a:spcAft>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800"/>
              </a:spcBef>
              <a:spcAft>
                <a:spcPts val="800"/>
              </a:spcAft>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60" name="Google Shape;660;p69"/>
          <p:cNvSpPr txBox="1"/>
          <p:nvPr>
            <p:ph idx="9" type="body"/>
          </p:nvPr>
        </p:nvSpPr>
        <p:spPr>
          <a:xfrm>
            <a:off x="325626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61" name="Google Shape;661;p69"/>
          <p:cNvSpPr txBox="1"/>
          <p:nvPr>
            <p:ph idx="13" type="body"/>
          </p:nvPr>
        </p:nvSpPr>
        <p:spPr>
          <a:xfrm>
            <a:off x="464679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62" name="Google Shape;662;p69"/>
          <p:cNvSpPr txBox="1"/>
          <p:nvPr>
            <p:ph idx="14" type="body"/>
          </p:nvPr>
        </p:nvSpPr>
        <p:spPr>
          <a:xfrm>
            <a:off x="603732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63" name="Google Shape;663;p69"/>
          <p:cNvSpPr txBox="1"/>
          <p:nvPr>
            <p:ph idx="15" type="body"/>
          </p:nvPr>
        </p:nvSpPr>
        <p:spPr>
          <a:xfrm>
            <a:off x="7427850" y="3765475"/>
            <a:ext cx="1243500" cy="5853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gn="ctr">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64" name="Google Shape;664;p69"/>
          <p:cNvSpPr txBox="1"/>
          <p:nvPr>
            <p:ph idx="16"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665" name="Google Shape;665;p69"/>
          <p:cNvSpPr txBox="1"/>
          <p:nvPr>
            <p:ph idx="17"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 2">
  <p:cSld name="BLANK_1_1_1_1_1_1_1_1_1_1_1_2_1_1_1">
    <p:bg>
      <p:bgPr>
        <a:solidFill>
          <a:schemeClr val="lt2"/>
        </a:solidFill>
      </p:bgPr>
    </p:bg>
    <p:spTree>
      <p:nvGrpSpPr>
        <p:cNvPr id="666" name="Shape 666"/>
        <p:cNvGrpSpPr/>
        <p:nvPr/>
      </p:nvGrpSpPr>
      <p:grpSpPr>
        <a:xfrm>
          <a:off x="0" y="0"/>
          <a:ext cx="0" cy="0"/>
          <a:chOff x="0" y="0"/>
          <a:chExt cx="0" cy="0"/>
        </a:xfrm>
      </p:grpSpPr>
      <p:sp>
        <p:nvSpPr>
          <p:cNvPr id="667" name="Google Shape;667;p70"/>
          <p:cNvSpPr txBox="1"/>
          <p:nvPr>
            <p:ph type="title"/>
          </p:nvPr>
        </p:nvSpPr>
        <p:spPr>
          <a:xfrm>
            <a:off x="292597" y="474750"/>
            <a:ext cx="63903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668" name="Google Shape;668;p70"/>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669" name="Google Shape;669;p70"/>
          <p:cNvSpPr txBox="1"/>
          <p:nvPr>
            <p:ph idx="1" type="body"/>
          </p:nvPr>
        </p:nvSpPr>
        <p:spPr>
          <a:xfrm>
            <a:off x="282017" y="2832891"/>
            <a:ext cx="1307700" cy="543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70" name="Google Shape;670;p70"/>
          <p:cNvSpPr txBox="1"/>
          <p:nvPr>
            <p:ph idx="2" type="body"/>
          </p:nvPr>
        </p:nvSpPr>
        <p:spPr>
          <a:xfrm>
            <a:off x="1735443" y="2832891"/>
            <a:ext cx="1307700" cy="5439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1pPr>
            <a:lvl2pPr indent="-292100" lvl="1" marL="9144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2pPr>
            <a:lvl3pPr indent="-292100" lvl="2" marL="13716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3pPr>
            <a:lvl4pPr indent="-292100" lvl="3" marL="18288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4pPr>
            <a:lvl5pPr indent="-292100" lvl="4" marL="22860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5pPr>
            <a:lvl6pPr indent="-292100" lvl="5" marL="27432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6pPr>
            <a:lvl7pPr indent="-292100" lvl="6" marL="32004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7pPr>
            <a:lvl8pPr indent="-292100" lvl="7" marL="36576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8pPr>
            <a:lvl9pPr indent="-292100" lvl="8" marL="4114800">
              <a:lnSpc>
                <a:spcPct val="100000"/>
              </a:lnSpc>
              <a:spcBef>
                <a:spcPts val="0"/>
              </a:spcBef>
              <a:spcAft>
                <a:spcPts val="0"/>
              </a:spcAft>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71" name="Google Shape;671;p70"/>
          <p:cNvSpPr txBox="1"/>
          <p:nvPr>
            <p:ph idx="3" type="body"/>
          </p:nvPr>
        </p:nvSpPr>
        <p:spPr>
          <a:xfrm>
            <a:off x="3188870" y="2832891"/>
            <a:ext cx="1307700" cy="543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72" name="Google Shape;672;p70"/>
          <p:cNvSpPr txBox="1"/>
          <p:nvPr>
            <p:ph idx="4" type="body"/>
          </p:nvPr>
        </p:nvSpPr>
        <p:spPr>
          <a:xfrm>
            <a:off x="4642297" y="2832891"/>
            <a:ext cx="1307700" cy="543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73" name="Google Shape;673;p70"/>
          <p:cNvSpPr txBox="1"/>
          <p:nvPr>
            <p:ph idx="5" type="body"/>
          </p:nvPr>
        </p:nvSpPr>
        <p:spPr>
          <a:xfrm>
            <a:off x="6095723" y="2832891"/>
            <a:ext cx="1307700" cy="543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74" name="Google Shape;674;p70"/>
          <p:cNvSpPr txBox="1"/>
          <p:nvPr>
            <p:ph idx="6" type="body"/>
          </p:nvPr>
        </p:nvSpPr>
        <p:spPr>
          <a:xfrm>
            <a:off x="7549150" y="2832891"/>
            <a:ext cx="1307700" cy="543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1pPr>
            <a:lvl2pPr indent="-292100" lvl="1" marL="914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2pPr>
            <a:lvl3pPr indent="-292100" lvl="2" marL="1371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3pPr>
            <a:lvl4pPr indent="-292100" lvl="3" marL="1828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4pPr>
            <a:lvl5pPr indent="-292100" lvl="4" marL="22860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5pPr>
            <a:lvl6pPr indent="-292100" lvl="5" marL="27432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6pPr>
            <a:lvl7pPr indent="-292100" lvl="6" marL="32004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7pPr>
            <a:lvl8pPr indent="-292100" lvl="7" marL="36576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8pPr>
            <a:lvl9pPr indent="-292100" lvl="8" marL="4114800">
              <a:spcBef>
                <a:spcPts val="0"/>
              </a:spcBef>
              <a:spcAft>
                <a:spcPts val="0"/>
              </a:spcAft>
              <a:buClr>
                <a:schemeClr val="lt1"/>
              </a:buClr>
              <a:buSzPts val="1000"/>
              <a:buFont typeface="Instrument Sans Medium"/>
              <a:buChar char="■"/>
              <a:defRPr>
                <a:latin typeface="Instrument Sans Medium"/>
                <a:ea typeface="Instrument Sans Medium"/>
                <a:cs typeface="Instrument Sans Medium"/>
                <a:sym typeface="Instrument Sans Medium"/>
              </a:defRPr>
            </a:lvl9pPr>
          </a:lstStyle>
          <a:p/>
        </p:txBody>
      </p:sp>
      <p:sp>
        <p:nvSpPr>
          <p:cNvPr id="675" name="Google Shape;675;p70"/>
          <p:cNvSpPr txBox="1"/>
          <p:nvPr>
            <p:ph idx="7"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676" name="Google Shape;676;p70"/>
          <p:cNvSpPr txBox="1"/>
          <p:nvPr>
            <p:ph idx="8"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677" name="Google Shape;677;p70"/>
          <p:cNvSpPr/>
          <p:nvPr>
            <p:ph idx="9" type="pic"/>
          </p:nvPr>
        </p:nvSpPr>
        <p:spPr>
          <a:xfrm>
            <a:off x="282017" y="1446074"/>
            <a:ext cx="1307700" cy="1307700"/>
          </a:xfrm>
          <a:prstGeom prst="roundRect">
            <a:avLst>
              <a:gd fmla="val 16667" name="adj"/>
            </a:avLst>
          </a:prstGeom>
          <a:noFill/>
          <a:ln>
            <a:noFill/>
          </a:ln>
        </p:spPr>
      </p:sp>
      <p:sp>
        <p:nvSpPr>
          <p:cNvPr id="678" name="Google Shape;678;p70"/>
          <p:cNvSpPr/>
          <p:nvPr>
            <p:ph idx="13" type="pic"/>
          </p:nvPr>
        </p:nvSpPr>
        <p:spPr>
          <a:xfrm>
            <a:off x="1735443" y="1446074"/>
            <a:ext cx="1307700" cy="1307700"/>
          </a:xfrm>
          <a:prstGeom prst="roundRect">
            <a:avLst>
              <a:gd fmla="val 16667" name="adj"/>
            </a:avLst>
          </a:prstGeom>
          <a:noFill/>
          <a:ln>
            <a:noFill/>
          </a:ln>
        </p:spPr>
      </p:sp>
      <p:sp>
        <p:nvSpPr>
          <p:cNvPr id="679" name="Google Shape;679;p70"/>
          <p:cNvSpPr/>
          <p:nvPr>
            <p:ph idx="14" type="pic"/>
          </p:nvPr>
        </p:nvSpPr>
        <p:spPr>
          <a:xfrm>
            <a:off x="3188870" y="1446074"/>
            <a:ext cx="1307700" cy="1307700"/>
          </a:xfrm>
          <a:prstGeom prst="roundRect">
            <a:avLst>
              <a:gd fmla="val 16667" name="adj"/>
            </a:avLst>
          </a:prstGeom>
          <a:noFill/>
          <a:ln>
            <a:noFill/>
          </a:ln>
        </p:spPr>
      </p:sp>
      <p:sp>
        <p:nvSpPr>
          <p:cNvPr id="680" name="Google Shape;680;p70"/>
          <p:cNvSpPr/>
          <p:nvPr>
            <p:ph idx="15" type="pic"/>
          </p:nvPr>
        </p:nvSpPr>
        <p:spPr>
          <a:xfrm>
            <a:off x="4642297" y="1446074"/>
            <a:ext cx="1307700" cy="1307700"/>
          </a:xfrm>
          <a:prstGeom prst="roundRect">
            <a:avLst>
              <a:gd fmla="val 16667" name="adj"/>
            </a:avLst>
          </a:prstGeom>
          <a:noFill/>
          <a:ln>
            <a:noFill/>
          </a:ln>
        </p:spPr>
      </p:sp>
      <p:sp>
        <p:nvSpPr>
          <p:cNvPr id="681" name="Google Shape;681;p70"/>
          <p:cNvSpPr/>
          <p:nvPr>
            <p:ph idx="16" type="pic"/>
          </p:nvPr>
        </p:nvSpPr>
        <p:spPr>
          <a:xfrm>
            <a:off x="6095723" y="1446074"/>
            <a:ext cx="1307700" cy="1307700"/>
          </a:xfrm>
          <a:prstGeom prst="roundRect">
            <a:avLst>
              <a:gd fmla="val 16667" name="adj"/>
            </a:avLst>
          </a:prstGeom>
          <a:noFill/>
          <a:ln>
            <a:noFill/>
          </a:ln>
        </p:spPr>
      </p:sp>
      <p:sp>
        <p:nvSpPr>
          <p:cNvPr id="682" name="Google Shape;682;p70"/>
          <p:cNvSpPr/>
          <p:nvPr>
            <p:ph idx="17" type="pic"/>
          </p:nvPr>
        </p:nvSpPr>
        <p:spPr>
          <a:xfrm>
            <a:off x="7549150" y="1446074"/>
            <a:ext cx="1307700" cy="1307700"/>
          </a:xfrm>
          <a:prstGeom prst="roundRect">
            <a:avLst>
              <a:gd fmla="val 16667" name="adj"/>
            </a:avLst>
          </a:prstGeom>
          <a:noFill/>
          <a:ln>
            <a:noFill/>
          </a:ln>
        </p:spPr>
      </p:sp>
      <p:sp>
        <p:nvSpPr>
          <p:cNvPr id="683" name="Google Shape;683;p70"/>
          <p:cNvSpPr txBox="1"/>
          <p:nvPr>
            <p:ph idx="18" type="body"/>
          </p:nvPr>
        </p:nvSpPr>
        <p:spPr>
          <a:xfrm>
            <a:off x="279292"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684" name="Google Shape;684;p70"/>
          <p:cNvSpPr txBox="1"/>
          <p:nvPr>
            <p:ph idx="19" type="body"/>
          </p:nvPr>
        </p:nvSpPr>
        <p:spPr>
          <a:xfrm>
            <a:off x="1732718"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685" name="Google Shape;685;p70"/>
          <p:cNvSpPr txBox="1"/>
          <p:nvPr>
            <p:ph idx="20" type="body"/>
          </p:nvPr>
        </p:nvSpPr>
        <p:spPr>
          <a:xfrm>
            <a:off x="3186145"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686" name="Google Shape;686;p70"/>
          <p:cNvSpPr txBox="1"/>
          <p:nvPr>
            <p:ph idx="21" type="body"/>
          </p:nvPr>
        </p:nvSpPr>
        <p:spPr>
          <a:xfrm>
            <a:off x="4639572"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687" name="Google Shape;687;p70"/>
          <p:cNvSpPr txBox="1"/>
          <p:nvPr>
            <p:ph idx="22" type="body"/>
          </p:nvPr>
        </p:nvSpPr>
        <p:spPr>
          <a:xfrm>
            <a:off x="6092998"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688" name="Google Shape;688;p70"/>
          <p:cNvSpPr txBox="1"/>
          <p:nvPr>
            <p:ph idx="23" type="body"/>
          </p:nvPr>
        </p:nvSpPr>
        <p:spPr>
          <a:xfrm>
            <a:off x="7546425" y="3564958"/>
            <a:ext cx="1307700" cy="1082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1">
  <p:cSld name="CUSTOM_4_1">
    <p:bg>
      <p:bgPr>
        <a:blipFill>
          <a:blip r:embed="rId2">
            <a:alphaModFix/>
          </a:blip>
          <a:stretch>
            <a:fillRect/>
          </a:stretch>
        </a:blipFill>
      </p:bgPr>
    </p:bg>
    <p:spTree>
      <p:nvGrpSpPr>
        <p:cNvPr id="689" name="Shape 689"/>
        <p:cNvGrpSpPr/>
        <p:nvPr/>
      </p:nvGrpSpPr>
      <p:grpSpPr>
        <a:xfrm>
          <a:off x="0" y="0"/>
          <a:ext cx="0" cy="0"/>
          <a:chOff x="0" y="0"/>
          <a:chExt cx="0" cy="0"/>
        </a:xfrm>
      </p:grpSpPr>
      <p:sp>
        <p:nvSpPr>
          <p:cNvPr id="690" name="Google Shape;690;p71"/>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691" name="Google Shape;691;p71"/>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692" name="Google Shape;692;p71"/>
          <p:cNvSpPr txBox="1"/>
          <p:nvPr>
            <p:ph idx="3" type="body"/>
          </p:nvPr>
        </p:nvSpPr>
        <p:spPr>
          <a:xfrm>
            <a:off x="360300" y="2181900"/>
            <a:ext cx="8496600" cy="2486700"/>
          </a:xfrm>
          <a:prstGeom prst="rect">
            <a:avLst/>
          </a:prstGeom>
        </p:spPr>
        <p:txBody>
          <a:bodyPr anchorCtr="0" anchor="b" bIns="0" lIns="0" spcFirstLastPara="1" rIns="0" wrap="square" tIns="0">
            <a:noAutofit/>
          </a:bodyPr>
          <a:lstStyle>
            <a:lvl1pPr indent="-228600" lvl="0" marL="457200">
              <a:lnSpc>
                <a:spcPct val="85000"/>
              </a:lnSpc>
              <a:spcBef>
                <a:spcPts val="0"/>
              </a:spcBef>
              <a:spcAft>
                <a:spcPts val="0"/>
              </a:spcAft>
              <a:buNone/>
              <a:defRPr sz="3600"/>
            </a:lvl1pPr>
            <a:lvl2pPr indent="-228600" lvl="1" marL="914400">
              <a:lnSpc>
                <a:spcPct val="85000"/>
              </a:lnSpc>
              <a:spcBef>
                <a:spcPts val="0"/>
              </a:spcBef>
              <a:spcAft>
                <a:spcPts val="0"/>
              </a:spcAft>
              <a:buNone/>
              <a:defRPr sz="3600"/>
            </a:lvl2pPr>
            <a:lvl3pPr indent="-228600" lvl="2" marL="1371600">
              <a:lnSpc>
                <a:spcPct val="85000"/>
              </a:lnSpc>
              <a:spcBef>
                <a:spcPts val="0"/>
              </a:spcBef>
              <a:spcAft>
                <a:spcPts val="0"/>
              </a:spcAft>
              <a:buNone/>
              <a:defRPr sz="3600"/>
            </a:lvl3pPr>
            <a:lvl4pPr indent="-228600" lvl="3" marL="1828800">
              <a:lnSpc>
                <a:spcPct val="85000"/>
              </a:lnSpc>
              <a:spcBef>
                <a:spcPts val="0"/>
              </a:spcBef>
              <a:spcAft>
                <a:spcPts val="0"/>
              </a:spcAft>
              <a:buNone/>
              <a:defRPr sz="3600"/>
            </a:lvl4pPr>
            <a:lvl5pPr indent="-228600" lvl="4" marL="2286000">
              <a:lnSpc>
                <a:spcPct val="85000"/>
              </a:lnSpc>
              <a:spcBef>
                <a:spcPts val="0"/>
              </a:spcBef>
              <a:spcAft>
                <a:spcPts val="0"/>
              </a:spcAft>
              <a:buNone/>
              <a:defRPr sz="3600"/>
            </a:lvl5pPr>
            <a:lvl6pPr indent="-228600" lvl="5" marL="2743200">
              <a:lnSpc>
                <a:spcPct val="85000"/>
              </a:lnSpc>
              <a:spcBef>
                <a:spcPts val="0"/>
              </a:spcBef>
              <a:spcAft>
                <a:spcPts val="0"/>
              </a:spcAft>
              <a:buNone/>
              <a:defRPr sz="3600"/>
            </a:lvl6pPr>
            <a:lvl7pPr indent="-228600" lvl="6" marL="3200400">
              <a:lnSpc>
                <a:spcPct val="85000"/>
              </a:lnSpc>
              <a:spcBef>
                <a:spcPts val="0"/>
              </a:spcBef>
              <a:spcAft>
                <a:spcPts val="0"/>
              </a:spcAft>
              <a:buNone/>
              <a:defRPr sz="3600"/>
            </a:lvl7pPr>
            <a:lvl8pPr indent="-228600" lvl="7" marL="3657600">
              <a:lnSpc>
                <a:spcPct val="85000"/>
              </a:lnSpc>
              <a:spcBef>
                <a:spcPts val="0"/>
              </a:spcBef>
              <a:spcAft>
                <a:spcPts val="0"/>
              </a:spcAft>
              <a:buNone/>
              <a:defRPr sz="3600"/>
            </a:lvl8pPr>
            <a:lvl9pPr indent="-228600" lvl="8" marL="4114800">
              <a:lnSpc>
                <a:spcPct val="85000"/>
              </a:lnSpc>
              <a:spcBef>
                <a:spcPts val="0"/>
              </a:spcBef>
              <a:spcAft>
                <a:spcPts val="0"/>
              </a:spcAft>
              <a:buNone/>
              <a:defRPr sz="3600"/>
            </a:lvl9pPr>
          </a:lstStyle>
          <a:p/>
        </p:txBody>
      </p:sp>
      <p:sp>
        <p:nvSpPr>
          <p:cNvPr id="693" name="Google Shape;693;p71"/>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1">
  <p:cSld name="BLANK_1_1_1_2">
    <p:bg>
      <p:bgPr>
        <a:blipFill>
          <a:blip r:embed="rId2">
            <a:alphaModFix/>
          </a:blip>
          <a:stretch>
            <a:fillRect/>
          </a:stretch>
        </a:blipFill>
      </p:bgPr>
    </p:bg>
    <p:spTree>
      <p:nvGrpSpPr>
        <p:cNvPr id="694" name="Shape 694"/>
        <p:cNvGrpSpPr/>
        <p:nvPr/>
      </p:nvGrpSpPr>
      <p:grpSpPr>
        <a:xfrm>
          <a:off x="0" y="0"/>
          <a:ext cx="0" cy="0"/>
          <a:chOff x="0" y="0"/>
          <a:chExt cx="0" cy="0"/>
        </a:xfrm>
      </p:grpSpPr>
      <p:sp>
        <p:nvSpPr>
          <p:cNvPr id="695" name="Google Shape;695;p72"/>
          <p:cNvSpPr txBox="1"/>
          <p:nvPr>
            <p:ph type="title"/>
          </p:nvPr>
        </p:nvSpPr>
        <p:spPr>
          <a:xfrm>
            <a:off x="284700" y="474750"/>
            <a:ext cx="4227300" cy="965400"/>
          </a:xfrm>
          <a:prstGeom prst="rect">
            <a:avLst/>
          </a:prstGeom>
        </p:spPr>
        <p:txBody>
          <a:bodyPr anchorCtr="0" anchor="b" bIns="0" lIns="0" spcFirstLastPara="1" rIns="91425" wrap="square" tIns="0">
            <a:no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696" name="Google Shape;696;p72"/>
          <p:cNvSpPr/>
          <p:nvPr>
            <p:ph idx="2" type="pic"/>
          </p:nvPr>
        </p:nvSpPr>
        <p:spPr>
          <a:xfrm>
            <a:off x="4629600" y="474750"/>
            <a:ext cx="4227300" cy="4194000"/>
          </a:xfrm>
          <a:prstGeom prst="roundRect">
            <a:avLst>
              <a:gd fmla="val 5294" name="adj"/>
            </a:avLst>
          </a:prstGeom>
          <a:noFill/>
          <a:ln>
            <a:noFill/>
          </a:ln>
        </p:spPr>
      </p:sp>
      <p:sp>
        <p:nvSpPr>
          <p:cNvPr id="697" name="Google Shape;697;p72"/>
          <p:cNvSpPr txBox="1"/>
          <p:nvPr>
            <p:ph idx="1" type="body"/>
          </p:nvPr>
        </p:nvSpPr>
        <p:spPr>
          <a:xfrm>
            <a:off x="284700" y="3065325"/>
            <a:ext cx="2772600" cy="1603200"/>
          </a:xfrm>
          <a:prstGeom prst="rect">
            <a:avLst/>
          </a:prstGeom>
        </p:spPr>
        <p:txBody>
          <a:bodyPr anchorCtr="0" anchor="b" bIns="0" lIns="0" spcFirstLastPara="1" rIns="0" wrap="square" tIns="0">
            <a:noAutofit/>
          </a:bodyPr>
          <a:lstStyle>
            <a:lvl1pPr indent="-304800" lvl="0" marL="457200">
              <a:spcBef>
                <a:spcPts val="0"/>
              </a:spcBef>
              <a:spcAft>
                <a:spcPts val="0"/>
              </a:spcAft>
              <a:buClr>
                <a:schemeClr val="lt1"/>
              </a:buClr>
              <a:buSzPts val="1200"/>
              <a:buChar char="●"/>
              <a:defRPr sz="1200"/>
            </a:lvl1pPr>
            <a:lvl2pPr indent="-304800" lvl="1" marL="914400">
              <a:spcBef>
                <a:spcPts val="800"/>
              </a:spcBef>
              <a:spcAft>
                <a:spcPts val="0"/>
              </a:spcAft>
              <a:buClr>
                <a:schemeClr val="lt1"/>
              </a:buClr>
              <a:buSzPts val="1200"/>
              <a:buChar char="○"/>
              <a:defRPr sz="1200"/>
            </a:lvl2pPr>
            <a:lvl3pPr indent="-304800" lvl="2" marL="1371600">
              <a:spcBef>
                <a:spcPts val="800"/>
              </a:spcBef>
              <a:spcAft>
                <a:spcPts val="0"/>
              </a:spcAft>
              <a:buClr>
                <a:schemeClr val="lt1"/>
              </a:buClr>
              <a:buSzPts val="1200"/>
              <a:buChar char="■"/>
              <a:defRPr sz="1200"/>
            </a:lvl3pPr>
            <a:lvl4pPr indent="-304800" lvl="3" marL="1828800">
              <a:spcBef>
                <a:spcPts val="800"/>
              </a:spcBef>
              <a:spcAft>
                <a:spcPts val="0"/>
              </a:spcAft>
              <a:buClr>
                <a:schemeClr val="lt1"/>
              </a:buClr>
              <a:buSzPts val="1200"/>
              <a:buChar char="●"/>
              <a:defRPr sz="1200"/>
            </a:lvl4pPr>
            <a:lvl5pPr indent="-304800" lvl="4" marL="2286000">
              <a:spcBef>
                <a:spcPts val="800"/>
              </a:spcBef>
              <a:spcAft>
                <a:spcPts val="0"/>
              </a:spcAft>
              <a:buClr>
                <a:schemeClr val="lt1"/>
              </a:buClr>
              <a:buSzPts val="1200"/>
              <a:buChar char="○"/>
              <a:defRPr sz="1200"/>
            </a:lvl5pPr>
            <a:lvl6pPr indent="-304800" lvl="5" marL="2743200">
              <a:spcBef>
                <a:spcPts val="800"/>
              </a:spcBef>
              <a:spcAft>
                <a:spcPts val="0"/>
              </a:spcAft>
              <a:buClr>
                <a:schemeClr val="lt1"/>
              </a:buClr>
              <a:buSzPts val="1200"/>
              <a:buChar char="■"/>
              <a:defRPr sz="1200"/>
            </a:lvl6pPr>
            <a:lvl7pPr indent="-304800" lvl="6" marL="3200400">
              <a:spcBef>
                <a:spcPts val="800"/>
              </a:spcBef>
              <a:spcAft>
                <a:spcPts val="0"/>
              </a:spcAft>
              <a:buClr>
                <a:schemeClr val="lt1"/>
              </a:buClr>
              <a:buSzPts val="1200"/>
              <a:buChar char="●"/>
              <a:defRPr sz="1200"/>
            </a:lvl7pPr>
            <a:lvl8pPr indent="-304800" lvl="7" marL="3657600">
              <a:spcBef>
                <a:spcPts val="800"/>
              </a:spcBef>
              <a:spcAft>
                <a:spcPts val="0"/>
              </a:spcAft>
              <a:buClr>
                <a:schemeClr val="lt1"/>
              </a:buClr>
              <a:buSzPts val="1200"/>
              <a:buChar char="○"/>
              <a:defRPr sz="1200"/>
            </a:lvl8pPr>
            <a:lvl9pPr indent="-304800" lvl="8" marL="4114800">
              <a:spcBef>
                <a:spcPts val="800"/>
              </a:spcBef>
              <a:spcAft>
                <a:spcPts val="800"/>
              </a:spcAft>
              <a:buClr>
                <a:schemeClr val="lt1"/>
              </a:buClr>
              <a:buSzPts val="1200"/>
              <a:buChar char="■"/>
              <a:defRPr sz="1200"/>
            </a:lvl9pPr>
          </a:lstStyle>
          <a:p/>
        </p:txBody>
      </p:sp>
      <p:sp>
        <p:nvSpPr>
          <p:cNvPr id="698" name="Google Shape;698;p72"/>
          <p:cNvSpPr txBox="1"/>
          <p:nvPr>
            <p:ph idx="3"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699" name="Google Shape;699;p72"/>
          <p:cNvSpPr txBox="1"/>
          <p:nvPr>
            <p:ph idx="4"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00" name="Google Shape;700;p72"/>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2">
  <p:cSld name="BLANK_1_1_1_2_3_1">
    <p:bg>
      <p:bgPr>
        <a:blipFill>
          <a:blip r:embed="rId2">
            <a:alphaModFix/>
          </a:blip>
          <a:stretch>
            <a:fillRect/>
          </a:stretch>
        </a:blipFill>
      </p:bgPr>
    </p:bg>
    <p:spTree>
      <p:nvGrpSpPr>
        <p:cNvPr id="701" name="Shape 701"/>
        <p:cNvGrpSpPr/>
        <p:nvPr/>
      </p:nvGrpSpPr>
      <p:grpSpPr>
        <a:xfrm>
          <a:off x="0" y="0"/>
          <a:ext cx="0" cy="0"/>
          <a:chOff x="0" y="0"/>
          <a:chExt cx="0" cy="0"/>
        </a:xfrm>
      </p:grpSpPr>
      <p:sp>
        <p:nvSpPr>
          <p:cNvPr id="702" name="Google Shape;702;p73"/>
          <p:cNvSpPr/>
          <p:nvPr>
            <p:ph idx="2" type="pic"/>
          </p:nvPr>
        </p:nvSpPr>
        <p:spPr>
          <a:xfrm>
            <a:off x="4629600" y="474750"/>
            <a:ext cx="4227300" cy="4194000"/>
          </a:xfrm>
          <a:prstGeom prst="roundRect">
            <a:avLst>
              <a:gd fmla="val 10510" name="adj"/>
            </a:avLst>
          </a:prstGeom>
          <a:noFill/>
          <a:ln>
            <a:noFill/>
          </a:ln>
        </p:spPr>
      </p:sp>
      <p:sp>
        <p:nvSpPr>
          <p:cNvPr id="703" name="Google Shape;703;p73"/>
          <p:cNvSpPr txBox="1"/>
          <p:nvPr>
            <p:ph idx="1" type="body"/>
          </p:nvPr>
        </p:nvSpPr>
        <p:spPr>
          <a:xfrm>
            <a:off x="284700" y="1440225"/>
            <a:ext cx="2772600" cy="1603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704" name="Google Shape;704;p73"/>
          <p:cNvSpPr txBox="1"/>
          <p:nvPr>
            <p:ph idx="3"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05" name="Google Shape;705;p73"/>
          <p:cNvSpPr txBox="1"/>
          <p:nvPr>
            <p:ph idx="4"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06" name="Google Shape;706;p73"/>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707" name="Google Shape;707;p73"/>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3">
  <p:cSld name="BLANK_1_1_1_2_3_1_1">
    <p:spTree>
      <p:nvGrpSpPr>
        <p:cNvPr id="708" name="Shape 708"/>
        <p:cNvGrpSpPr/>
        <p:nvPr/>
      </p:nvGrpSpPr>
      <p:grpSpPr>
        <a:xfrm>
          <a:off x="0" y="0"/>
          <a:ext cx="0" cy="0"/>
          <a:chOff x="0" y="0"/>
          <a:chExt cx="0" cy="0"/>
        </a:xfrm>
      </p:grpSpPr>
      <p:sp>
        <p:nvSpPr>
          <p:cNvPr id="709" name="Google Shape;709;p74"/>
          <p:cNvSpPr/>
          <p:nvPr>
            <p:ph idx="2" type="pic"/>
          </p:nvPr>
        </p:nvSpPr>
        <p:spPr>
          <a:xfrm>
            <a:off x="4629600" y="474750"/>
            <a:ext cx="4227300" cy="4194000"/>
          </a:xfrm>
          <a:prstGeom prst="roundRect">
            <a:avLst>
              <a:gd fmla="val 10640" name="adj"/>
            </a:avLst>
          </a:prstGeom>
          <a:noFill/>
          <a:ln>
            <a:noFill/>
          </a:ln>
        </p:spPr>
      </p:sp>
      <p:sp>
        <p:nvSpPr>
          <p:cNvPr id="710" name="Google Shape;710;p74"/>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11" name="Google Shape;711;p74"/>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12" name="Google Shape;712;p74"/>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713" name="Google Shape;713;p74"/>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714" name="Google Shape;714;p74"/>
          <p:cNvSpPr txBox="1"/>
          <p:nvPr>
            <p:ph idx="4" type="body"/>
          </p:nvPr>
        </p:nvSpPr>
        <p:spPr>
          <a:xfrm>
            <a:off x="284700" y="1440225"/>
            <a:ext cx="2772600" cy="1603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4">
  <p:cSld name="BLANK_1_1_1_2_2">
    <p:bg>
      <p:bgPr>
        <a:blipFill>
          <a:blip r:embed="rId2">
            <a:alphaModFix/>
          </a:blip>
          <a:stretch>
            <a:fillRect/>
          </a:stretch>
        </a:blipFill>
      </p:bgPr>
    </p:bg>
    <p:spTree>
      <p:nvGrpSpPr>
        <p:cNvPr id="715" name="Shape 715"/>
        <p:cNvGrpSpPr/>
        <p:nvPr/>
      </p:nvGrpSpPr>
      <p:grpSpPr>
        <a:xfrm>
          <a:off x="0" y="0"/>
          <a:ext cx="0" cy="0"/>
          <a:chOff x="0" y="0"/>
          <a:chExt cx="0" cy="0"/>
        </a:xfrm>
      </p:grpSpPr>
      <p:sp>
        <p:nvSpPr>
          <p:cNvPr id="716" name="Google Shape;716;p75"/>
          <p:cNvSpPr/>
          <p:nvPr/>
        </p:nvSpPr>
        <p:spPr>
          <a:xfrm>
            <a:off x="284700" y="2630400"/>
            <a:ext cx="8572200" cy="2038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717" name="Google Shape;717;p75"/>
          <p:cNvSpPr/>
          <p:nvPr/>
        </p:nvSpPr>
        <p:spPr>
          <a:xfrm>
            <a:off x="463993" y="2779498"/>
            <a:ext cx="1783200" cy="17832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718" name="Google Shape;718;p75"/>
          <p:cNvSpPr/>
          <p:nvPr>
            <p:ph idx="2" type="pic"/>
          </p:nvPr>
        </p:nvSpPr>
        <p:spPr>
          <a:xfrm>
            <a:off x="446675" y="2758375"/>
            <a:ext cx="1783200" cy="1783200"/>
          </a:xfrm>
          <a:prstGeom prst="ellipse">
            <a:avLst/>
          </a:prstGeom>
          <a:noFill/>
          <a:ln>
            <a:noFill/>
          </a:ln>
        </p:spPr>
      </p:sp>
      <p:sp>
        <p:nvSpPr>
          <p:cNvPr id="719" name="Google Shape;719;p75"/>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a:buNone/>
              <a:defRPr sz="1000">
                <a:solidFill>
                  <a:schemeClr val="accent5"/>
                </a:solidFill>
              </a:defRPr>
            </a:lvl2pPr>
            <a:lvl3pPr lvl="2">
              <a:spcBef>
                <a:spcPts val="0"/>
              </a:spcBef>
              <a:spcAft>
                <a:spcPts val="0"/>
              </a:spcAft>
              <a:buClr>
                <a:schemeClr val="accent5"/>
              </a:buClr>
              <a:buSzPts val="1000"/>
              <a:buFont typeface="Instrument Sans"/>
              <a:buNone/>
              <a:defRPr sz="1000">
                <a:solidFill>
                  <a:schemeClr val="accent5"/>
                </a:solidFill>
              </a:defRPr>
            </a:lvl3pPr>
            <a:lvl4pPr lvl="3">
              <a:spcBef>
                <a:spcPts val="0"/>
              </a:spcBef>
              <a:spcAft>
                <a:spcPts val="0"/>
              </a:spcAft>
              <a:buClr>
                <a:schemeClr val="accent5"/>
              </a:buClr>
              <a:buSzPts val="1000"/>
              <a:buFont typeface="Instrument Sans"/>
              <a:buNone/>
              <a:defRPr sz="1000">
                <a:solidFill>
                  <a:schemeClr val="accent5"/>
                </a:solidFill>
              </a:defRPr>
            </a:lvl4pPr>
            <a:lvl5pPr lvl="4">
              <a:spcBef>
                <a:spcPts val="0"/>
              </a:spcBef>
              <a:spcAft>
                <a:spcPts val="0"/>
              </a:spcAft>
              <a:buClr>
                <a:schemeClr val="accent5"/>
              </a:buClr>
              <a:buSzPts val="1000"/>
              <a:buFont typeface="Instrument Sans"/>
              <a:buNone/>
              <a:defRPr sz="1000">
                <a:solidFill>
                  <a:schemeClr val="accent5"/>
                </a:solidFill>
              </a:defRPr>
            </a:lvl5pPr>
            <a:lvl6pPr lvl="5">
              <a:spcBef>
                <a:spcPts val="0"/>
              </a:spcBef>
              <a:spcAft>
                <a:spcPts val="0"/>
              </a:spcAft>
              <a:buClr>
                <a:schemeClr val="accent5"/>
              </a:buClr>
              <a:buSzPts val="1000"/>
              <a:buFont typeface="Instrument Sans"/>
              <a:buNone/>
              <a:defRPr sz="1000">
                <a:solidFill>
                  <a:schemeClr val="accent5"/>
                </a:solidFill>
              </a:defRPr>
            </a:lvl6pPr>
            <a:lvl7pPr lvl="6">
              <a:spcBef>
                <a:spcPts val="0"/>
              </a:spcBef>
              <a:spcAft>
                <a:spcPts val="0"/>
              </a:spcAft>
              <a:buClr>
                <a:schemeClr val="accent5"/>
              </a:buClr>
              <a:buSzPts val="1000"/>
              <a:buFont typeface="Instrument Sans"/>
              <a:buNone/>
              <a:defRPr sz="1000">
                <a:solidFill>
                  <a:schemeClr val="accent5"/>
                </a:solidFill>
              </a:defRPr>
            </a:lvl7pPr>
            <a:lvl8pPr lvl="7">
              <a:spcBef>
                <a:spcPts val="0"/>
              </a:spcBef>
              <a:spcAft>
                <a:spcPts val="0"/>
              </a:spcAft>
              <a:buClr>
                <a:schemeClr val="accent5"/>
              </a:buClr>
              <a:buSzPts val="1000"/>
              <a:buFont typeface="Instrument Sans"/>
              <a:buNone/>
              <a:defRPr sz="1000">
                <a:solidFill>
                  <a:schemeClr val="accent5"/>
                </a:solidFill>
              </a:defRPr>
            </a:lvl8pPr>
            <a:lvl9pPr lvl="8">
              <a:spcBef>
                <a:spcPts val="0"/>
              </a:spcBef>
              <a:spcAft>
                <a:spcPts val="0"/>
              </a:spcAft>
              <a:buClr>
                <a:schemeClr val="accent5"/>
              </a:buClr>
              <a:buSzPts val="1000"/>
              <a:buFont typeface="Instrument Sans"/>
              <a:buNone/>
              <a:defRPr sz="1000">
                <a:solidFill>
                  <a:schemeClr val="accent5"/>
                </a:solidFill>
              </a:defRPr>
            </a:lvl9pPr>
          </a:lstStyle>
          <a:p/>
        </p:txBody>
      </p:sp>
      <p:sp>
        <p:nvSpPr>
          <p:cNvPr id="720" name="Google Shape;720;p75"/>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a:buNone/>
              <a:defRPr sz="1000">
                <a:solidFill>
                  <a:schemeClr val="accent5"/>
                </a:solidFill>
              </a:defRPr>
            </a:lvl2pPr>
            <a:lvl3pPr lvl="2" algn="r">
              <a:spcBef>
                <a:spcPts val="0"/>
              </a:spcBef>
              <a:spcAft>
                <a:spcPts val="0"/>
              </a:spcAft>
              <a:buClr>
                <a:schemeClr val="accent5"/>
              </a:buClr>
              <a:buSzPts val="1000"/>
              <a:buFont typeface="Instrument Sans"/>
              <a:buNone/>
              <a:defRPr sz="1000">
                <a:solidFill>
                  <a:schemeClr val="accent5"/>
                </a:solidFill>
              </a:defRPr>
            </a:lvl3pPr>
            <a:lvl4pPr lvl="3" algn="r">
              <a:spcBef>
                <a:spcPts val="0"/>
              </a:spcBef>
              <a:spcAft>
                <a:spcPts val="0"/>
              </a:spcAft>
              <a:buClr>
                <a:schemeClr val="accent5"/>
              </a:buClr>
              <a:buSzPts val="1000"/>
              <a:buFont typeface="Instrument Sans"/>
              <a:buNone/>
              <a:defRPr sz="1000">
                <a:solidFill>
                  <a:schemeClr val="accent5"/>
                </a:solidFill>
              </a:defRPr>
            </a:lvl4pPr>
            <a:lvl5pPr lvl="4" algn="r">
              <a:spcBef>
                <a:spcPts val="0"/>
              </a:spcBef>
              <a:spcAft>
                <a:spcPts val="0"/>
              </a:spcAft>
              <a:buClr>
                <a:schemeClr val="accent5"/>
              </a:buClr>
              <a:buSzPts val="1000"/>
              <a:buFont typeface="Instrument Sans"/>
              <a:buNone/>
              <a:defRPr sz="1000">
                <a:solidFill>
                  <a:schemeClr val="accent5"/>
                </a:solidFill>
              </a:defRPr>
            </a:lvl5pPr>
            <a:lvl6pPr lvl="5" algn="r">
              <a:spcBef>
                <a:spcPts val="0"/>
              </a:spcBef>
              <a:spcAft>
                <a:spcPts val="0"/>
              </a:spcAft>
              <a:buClr>
                <a:schemeClr val="accent5"/>
              </a:buClr>
              <a:buSzPts val="1000"/>
              <a:buFont typeface="Instrument Sans"/>
              <a:buNone/>
              <a:defRPr sz="1000">
                <a:solidFill>
                  <a:schemeClr val="accent5"/>
                </a:solidFill>
              </a:defRPr>
            </a:lvl6pPr>
            <a:lvl7pPr lvl="6" algn="r">
              <a:spcBef>
                <a:spcPts val="0"/>
              </a:spcBef>
              <a:spcAft>
                <a:spcPts val="0"/>
              </a:spcAft>
              <a:buClr>
                <a:schemeClr val="accent5"/>
              </a:buClr>
              <a:buSzPts val="1000"/>
              <a:buFont typeface="Instrument Sans"/>
              <a:buNone/>
              <a:defRPr sz="1000">
                <a:solidFill>
                  <a:schemeClr val="accent5"/>
                </a:solidFill>
              </a:defRPr>
            </a:lvl7pPr>
            <a:lvl8pPr lvl="7" algn="r">
              <a:spcBef>
                <a:spcPts val="0"/>
              </a:spcBef>
              <a:spcAft>
                <a:spcPts val="0"/>
              </a:spcAft>
              <a:buClr>
                <a:schemeClr val="accent5"/>
              </a:buClr>
              <a:buSzPts val="1000"/>
              <a:buFont typeface="Instrument Sans"/>
              <a:buNone/>
              <a:defRPr sz="1000">
                <a:solidFill>
                  <a:schemeClr val="accent5"/>
                </a:solidFill>
              </a:defRPr>
            </a:lvl8pPr>
            <a:lvl9pPr lvl="8" algn="r">
              <a:spcBef>
                <a:spcPts val="0"/>
              </a:spcBef>
              <a:spcAft>
                <a:spcPts val="0"/>
              </a:spcAft>
              <a:buClr>
                <a:schemeClr val="accent5"/>
              </a:buClr>
              <a:buSzPts val="1000"/>
              <a:buFont typeface="Instrument Sans"/>
              <a:buNone/>
              <a:defRPr sz="1000">
                <a:solidFill>
                  <a:schemeClr val="accent5"/>
                </a:solidFill>
              </a:defRPr>
            </a:lvl9pPr>
          </a:lstStyle>
          <a:p/>
        </p:txBody>
      </p:sp>
      <p:sp>
        <p:nvSpPr>
          <p:cNvPr id="721" name="Google Shape;721;p75"/>
          <p:cNvSpPr txBox="1"/>
          <p:nvPr>
            <p:ph type="title"/>
          </p:nvPr>
        </p:nvSpPr>
        <p:spPr>
          <a:xfrm>
            <a:off x="284700" y="474750"/>
            <a:ext cx="4227300" cy="49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sz="2400">
                <a:latin typeface="Instrument Sans"/>
                <a:ea typeface="Instrument Sans"/>
                <a:cs typeface="Instrument Sans"/>
                <a:sym typeface="Instrument Sans"/>
              </a:defRPr>
            </a:lvl1pPr>
            <a:lvl2pPr lvl="1">
              <a:lnSpc>
                <a:spcPct val="115000"/>
              </a:lnSpc>
              <a:spcBef>
                <a:spcPts val="0"/>
              </a:spcBef>
              <a:spcAft>
                <a:spcPts val="0"/>
              </a:spcAft>
              <a:buNone/>
              <a:defRPr sz="2400">
                <a:latin typeface="Instrument Sans"/>
                <a:ea typeface="Instrument Sans"/>
                <a:cs typeface="Instrument Sans"/>
                <a:sym typeface="Instrument Sans"/>
              </a:defRPr>
            </a:lvl2pPr>
            <a:lvl3pPr lvl="2">
              <a:lnSpc>
                <a:spcPct val="115000"/>
              </a:lnSpc>
              <a:spcBef>
                <a:spcPts val="0"/>
              </a:spcBef>
              <a:spcAft>
                <a:spcPts val="0"/>
              </a:spcAft>
              <a:buNone/>
              <a:defRPr sz="2400">
                <a:latin typeface="Instrument Sans"/>
                <a:ea typeface="Instrument Sans"/>
                <a:cs typeface="Instrument Sans"/>
                <a:sym typeface="Instrument Sans"/>
              </a:defRPr>
            </a:lvl3pPr>
            <a:lvl4pPr lvl="3">
              <a:lnSpc>
                <a:spcPct val="115000"/>
              </a:lnSpc>
              <a:spcBef>
                <a:spcPts val="0"/>
              </a:spcBef>
              <a:spcAft>
                <a:spcPts val="0"/>
              </a:spcAft>
              <a:buNone/>
              <a:defRPr sz="2400">
                <a:latin typeface="Instrument Sans"/>
                <a:ea typeface="Instrument Sans"/>
                <a:cs typeface="Instrument Sans"/>
                <a:sym typeface="Instrument Sans"/>
              </a:defRPr>
            </a:lvl4pPr>
            <a:lvl5pPr lvl="4">
              <a:lnSpc>
                <a:spcPct val="115000"/>
              </a:lnSpc>
              <a:spcBef>
                <a:spcPts val="0"/>
              </a:spcBef>
              <a:spcAft>
                <a:spcPts val="0"/>
              </a:spcAft>
              <a:buNone/>
              <a:defRPr sz="2400">
                <a:latin typeface="Instrument Sans"/>
                <a:ea typeface="Instrument Sans"/>
                <a:cs typeface="Instrument Sans"/>
                <a:sym typeface="Instrument Sans"/>
              </a:defRPr>
            </a:lvl5pPr>
            <a:lvl6pPr lvl="5">
              <a:lnSpc>
                <a:spcPct val="115000"/>
              </a:lnSpc>
              <a:spcBef>
                <a:spcPts val="0"/>
              </a:spcBef>
              <a:spcAft>
                <a:spcPts val="0"/>
              </a:spcAft>
              <a:buNone/>
              <a:defRPr sz="2400">
                <a:latin typeface="Instrument Sans"/>
                <a:ea typeface="Instrument Sans"/>
                <a:cs typeface="Instrument Sans"/>
                <a:sym typeface="Instrument Sans"/>
              </a:defRPr>
            </a:lvl6pPr>
            <a:lvl7pPr lvl="6">
              <a:lnSpc>
                <a:spcPct val="115000"/>
              </a:lnSpc>
              <a:spcBef>
                <a:spcPts val="0"/>
              </a:spcBef>
              <a:spcAft>
                <a:spcPts val="0"/>
              </a:spcAft>
              <a:buNone/>
              <a:defRPr sz="2400">
                <a:latin typeface="Instrument Sans"/>
                <a:ea typeface="Instrument Sans"/>
                <a:cs typeface="Instrument Sans"/>
                <a:sym typeface="Instrument Sans"/>
              </a:defRPr>
            </a:lvl7pPr>
            <a:lvl8pPr lvl="7">
              <a:lnSpc>
                <a:spcPct val="115000"/>
              </a:lnSpc>
              <a:spcBef>
                <a:spcPts val="0"/>
              </a:spcBef>
              <a:spcAft>
                <a:spcPts val="0"/>
              </a:spcAft>
              <a:buNone/>
              <a:defRPr sz="2400">
                <a:latin typeface="Instrument Sans"/>
                <a:ea typeface="Instrument Sans"/>
                <a:cs typeface="Instrument Sans"/>
                <a:sym typeface="Instrument Sans"/>
              </a:defRPr>
            </a:lvl8pPr>
            <a:lvl9pPr lvl="8">
              <a:lnSpc>
                <a:spcPct val="115000"/>
              </a:lnSpc>
              <a:spcBef>
                <a:spcPts val="0"/>
              </a:spcBef>
              <a:spcAft>
                <a:spcPts val="0"/>
              </a:spcAft>
              <a:buNone/>
              <a:defRPr sz="2400">
                <a:latin typeface="Instrument Sans"/>
                <a:ea typeface="Instrument Sans"/>
                <a:cs typeface="Instrument Sans"/>
                <a:sym typeface="Instrument Sans"/>
              </a:defRPr>
            </a:lvl9pPr>
          </a:lstStyle>
          <a:p/>
        </p:txBody>
      </p:sp>
      <p:sp>
        <p:nvSpPr>
          <p:cNvPr id="722" name="Google Shape;722;p75"/>
          <p:cNvSpPr txBox="1"/>
          <p:nvPr>
            <p:ph idx="4" type="body"/>
          </p:nvPr>
        </p:nvSpPr>
        <p:spPr>
          <a:xfrm>
            <a:off x="284700" y="1208750"/>
            <a:ext cx="4227300" cy="907200"/>
          </a:xfrm>
          <a:prstGeom prst="rect">
            <a:avLst/>
          </a:prstGeom>
        </p:spPr>
        <p:txBody>
          <a:bodyPr anchorCtr="0" anchor="t" bIns="0" lIns="0" spcFirstLastPara="1" rIns="0" wrap="square" tIns="0">
            <a:noAutofit/>
          </a:bodyPr>
          <a:lstStyle>
            <a:lvl1pPr indent="-304800" lvl="0" marL="457200">
              <a:lnSpc>
                <a:spcPct val="100000"/>
              </a:lnSpc>
              <a:spcBef>
                <a:spcPts val="0"/>
              </a:spcBef>
              <a:spcAft>
                <a:spcPts val="0"/>
              </a:spcAft>
              <a:buSzPts val="1200"/>
              <a:buChar char="●"/>
              <a:defRPr sz="1200"/>
            </a:lvl1pPr>
            <a:lvl2pPr indent="-304800" lvl="1" marL="914400">
              <a:lnSpc>
                <a:spcPct val="100000"/>
              </a:lnSpc>
              <a:spcBef>
                <a:spcPts val="0"/>
              </a:spcBef>
              <a:spcAft>
                <a:spcPts val="0"/>
              </a:spcAft>
              <a:buSzPts val="1200"/>
              <a:buChar char="○"/>
              <a:defRPr sz="1200"/>
            </a:lvl2pPr>
            <a:lvl3pPr indent="-304800" lvl="2" marL="1371600">
              <a:lnSpc>
                <a:spcPct val="100000"/>
              </a:lnSpc>
              <a:spcBef>
                <a:spcPts val="0"/>
              </a:spcBef>
              <a:spcAft>
                <a:spcPts val="0"/>
              </a:spcAft>
              <a:buSzPts val="1200"/>
              <a:buChar char="■"/>
              <a:defRPr sz="1200"/>
            </a:lvl3pPr>
            <a:lvl4pPr indent="-304800" lvl="3" marL="1828800">
              <a:lnSpc>
                <a:spcPct val="100000"/>
              </a:lnSpc>
              <a:spcBef>
                <a:spcPts val="0"/>
              </a:spcBef>
              <a:spcAft>
                <a:spcPts val="0"/>
              </a:spcAft>
              <a:buSzPts val="1200"/>
              <a:buChar char="●"/>
              <a:defRPr sz="1200"/>
            </a:lvl4pPr>
            <a:lvl5pPr indent="-304800" lvl="4" marL="2286000">
              <a:lnSpc>
                <a:spcPct val="100000"/>
              </a:lnSpc>
              <a:spcBef>
                <a:spcPts val="0"/>
              </a:spcBef>
              <a:spcAft>
                <a:spcPts val="0"/>
              </a:spcAft>
              <a:buSzPts val="1200"/>
              <a:buChar char="○"/>
              <a:defRPr sz="1200"/>
            </a:lvl5pPr>
            <a:lvl6pPr indent="-304800" lvl="5" marL="2743200">
              <a:lnSpc>
                <a:spcPct val="100000"/>
              </a:lnSpc>
              <a:spcBef>
                <a:spcPts val="0"/>
              </a:spcBef>
              <a:spcAft>
                <a:spcPts val="0"/>
              </a:spcAft>
              <a:buSzPts val="1200"/>
              <a:buChar char="■"/>
              <a:defRPr sz="1200"/>
            </a:lvl6pPr>
            <a:lvl7pPr indent="-304800" lvl="6" marL="3200400">
              <a:lnSpc>
                <a:spcPct val="100000"/>
              </a:lnSpc>
              <a:spcBef>
                <a:spcPts val="0"/>
              </a:spcBef>
              <a:spcAft>
                <a:spcPts val="0"/>
              </a:spcAft>
              <a:buSzPts val="1200"/>
              <a:buChar char="●"/>
              <a:defRPr sz="1200"/>
            </a:lvl7pPr>
            <a:lvl8pPr indent="-304800" lvl="7" marL="3657600">
              <a:lnSpc>
                <a:spcPct val="100000"/>
              </a:lnSpc>
              <a:spcBef>
                <a:spcPts val="0"/>
              </a:spcBef>
              <a:spcAft>
                <a:spcPts val="0"/>
              </a:spcAft>
              <a:buSzPts val="1200"/>
              <a:buChar char="○"/>
              <a:defRPr sz="1200"/>
            </a:lvl8pPr>
            <a:lvl9pPr indent="-304800" lvl="8" marL="4114800">
              <a:lnSpc>
                <a:spcPct val="100000"/>
              </a:lnSpc>
              <a:spcBef>
                <a:spcPts val="0"/>
              </a:spcBef>
              <a:spcAft>
                <a:spcPts val="0"/>
              </a:spcAft>
              <a:buSzPts val="1200"/>
              <a:buChar char="■"/>
              <a:defRPr sz="1200"/>
            </a:lvl9pPr>
          </a:lstStyle>
          <a:p/>
        </p:txBody>
      </p:sp>
      <p:sp>
        <p:nvSpPr>
          <p:cNvPr id="723" name="Google Shape;723;p75"/>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724" name="Google Shape;724;p75"/>
          <p:cNvSpPr txBox="1"/>
          <p:nvPr>
            <p:ph idx="5" type="title"/>
          </p:nvPr>
        </p:nvSpPr>
        <p:spPr>
          <a:xfrm>
            <a:off x="2457150" y="3051277"/>
            <a:ext cx="4227300" cy="4986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3600">
                <a:latin typeface="Instrument Sans"/>
                <a:ea typeface="Instrument Sans"/>
                <a:cs typeface="Instrument Sans"/>
                <a:sym typeface="Instrument Sans"/>
              </a:defRPr>
            </a:lvl1pPr>
            <a:lvl2pPr lvl="1">
              <a:lnSpc>
                <a:spcPct val="115000"/>
              </a:lnSpc>
              <a:spcBef>
                <a:spcPts val="0"/>
              </a:spcBef>
              <a:spcAft>
                <a:spcPts val="0"/>
              </a:spcAft>
              <a:buNone/>
              <a:defRPr sz="3600">
                <a:latin typeface="Instrument Sans"/>
                <a:ea typeface="Instrument Sans"/>
                <a:cs typeface="Instrument Sans"/>
                <a:sym typeface="Instrument Sans"/>
              </a:defRPr>
            </a:lvl2pPr>
            <a:lvl3pPr lvl="2">
              <a:lnSpc>
                <a:spcPct val="115000"/>
              </a:lnSpc>
              <a:spcBef>
                <a:spcPts val="0"/>
              </a:spcBef>
              <a:spcAft>
                <a:spcPts val="0"/>
              </a:spcAft>
              <a:buNone/>
              <a:defRPr sz="3600">
                <a:latin typeface="Instrument Sans"/>
                <a:ea typeface="Instrument Sans"/>
                <a:cs typeface="Instrument Sans"/>
                <a:sym typeface="Instrument Sans"/>
              </a:defRPr>
            </a:lvl3pPr>
            <a:lvl4pPr lvl="3">
              <a:lnSpc>
                <a:spcPct val="115000"/>
              </a:lnSpc>
              <a:spcBef>
                <a:spcPts val="0"/>
              </a:spcBef>
              <a:spcAft>
                <a:spcPts val="0"/>
              </a:spcAft>
              <a:buNone/>
              <a:defRPr sz="3600">
                <a:latin typeface="Instrument Sans"/>
                <a:ea typeface="Instrument Sans"/>
                <a:cs typeface="Instrument Sans"/>
                <a:sym typeface="Instrument Sans"/>
              </a:defRPr>
            </a:lvl4pPr>
            <a:lvl5pPr lvl="4">
              <a:lnSpc>
                <a:spcPct val="115000"/>
              </a:lnSpc>
              <a:spcBef>
                <a:spcPts val="0"/>
              </a:spcBef>
              <a:spcAft>
                <a:spcPts val="0"/>
              </a:spcAft>
              <a:buNone/>
              <a:defRPr sz="3600">
                <a:latin typeface="Instrument Sans"/>
                <a:ea typeface="Instrument Sans"/>
                <a:cs typeface="Instrument Sans"/>
                <a:sym typeface="Instrument Sans"/>
              </a:defRPr>
            </a:lvl5pPr>
            <a:lvl6pPr lvl="5">
              <a:lnSpc>
                <a:spcPct val="115000"/>
              </a:lnSpc>
              <a:spcBef>
                <a:spcPts val="0"/>
              </a:spcBef>
              <a:spcAft>
                <a:spcPts val="0"/>
              </a:spcAft>
              <a:buNone/>
              <a:defRPr sz="3600">
                <a:latin typeface="Instrument Sans"/>
                <a:ea typeface="Instrument Sans"/>
                <a:cs typeface="Instrument Sans"/>
                <a:sym typeface="Instrument Sans"/>
              </a:defRPr>
            </a:lvl6pPr>
            <a:lvl7pPr lvl="6">
              <a:lnSpc>
                <a:spcPct val="115000"/>
              </a:lnSpc>
              <a:spcBef>
                <a:spcPts val="0"/>
              </a:spcBef>
              <a:spcAft>
                <a:spcPts val="0"/>
              </a:spcAft>
              <a:buNone/>
              <a:defRPr sz="3600">
                <a:latin typeface="Instrument Sans"/>
                <a:ea typeface="Instrument Sans"/>
                <a:cs typeface="Instrument Sans"/>
                <a:sym typeface="Instrument Sans"/>
              </a:defRPr>
            </a:lvl7pPr>
            <a:lvl8pPr lvl="7">
              <a:lnSpc>
                <a:spcPct val="115000"/>
              </a:lnSpc>
              <a:spcBef>
                <a:spcPts val="0"/>
              </a:spcBef>
              <a:spcAft>
                <a:spcPts val="0"/>
              </a:spcAft>
              <a:buNone/>
              <a:defRPr sz="3600">
                <a:latin typeface="Instrument Sans"/>
                <a:ea typeface="Instrument Sans"/>
                <a:cs typeface="Instrument Sans"/>
                <a:sym typeface="Instrument Sans"/>
              </a:defRPr>
            </a:lvl8pPr>
            <a:lvl9pPr lvl="8">
              <a:lnSpc>
                <a:spcPct val="115000"/>
              </a:lnSpc>
              <a:spcBef>
                <a:spcPts val="0"/>
              </a:spcBef>
              <a:spcAft>
                <a:spcPts val="0"/>
              </a:spcAft>
              <a:buNone/>
              <a:defRPr sz="3600">
                <a:latin typeface="Instrument Sans"/>
                <a:ea typeface="Instrument Sans"/>
                <a:cs typeface="Instrument Sans"/>
                <a:sym typeface="Instrument Sans"/>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locks- two ideas">
  <p:cSld name="CUSTOM_5">
    <p:spTree>
      <p:nvGrpSpPr>
        <p:cNvPr id="725" name="Shape 725"/>
        <p:cNvGrpSpPr/>
        <p:nvPr/>
      </p:nvGrpSpPr>
      <p:grpSpPr>
        <a:xfrm>
          <a:off x="0" y="0"/>
          <a:ext cx="0" cy="0"/>
          <a:chOff x="0" y="0"/>
          <a:chExt cx="0" cy="0"/>
        </a:xfrm>
      </p:grpSpPr>
      <p:sp>
        <p:nvSpPr>
          <p:cNvPr id="726" name="Google Shape;726;p76"/>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27" name="Google Shape;727;p76"/>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28" name="Google Shape;728;p76"/>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elements">
  <p:cSld name="CUSTOM_6">
    <p:bg>
      <p:bgPr>
        <a:solidFill>
          <a:schemeClr val="dk2"/>
        </a:solidFill>
      </p:bgPr>
    </p:bg>
    <p:spTree>
      <p:nvGrpSpPr>
        <p:cNvPr id="729" name="Shape 729"/>
        <p:cNvGrpSpPr/>
        <p:nvPr/>
      </p:nvGrpSpPr>
      <p:grpSpPr>
        <a:xfrm>
          <a:off x="0" y="0"/>
          <a:ext cx="0" cy="0"/>
          <a:chOff x="0" y="0"/>
          <a:chExt cx="0" cy="0"/>
        </a:xfrm>
      </p:grpSpPr>
      <p:sp>
        <p:nvSpPr>
          <p:cNvPr id="730" name="Google Shape;730;p77"/>
          <p:cNvSpPr txBox="1"/>
          <p:nvPr>
            <p:ph idx="1" type="body"/>
          </p:nvPr>
        </p:nvSpPr>
        <p:spPr>
          <a:xfrm>
            <a:off x="284700" y="2630400"/>
            <a:ext cx="2055000" cy="20382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Char char="●"/>
              <a:defRPr/>
            </a:lvl1pPr>
            <a:lvl2pPr indent="-292100" lvl="1" marL="914400">
              <a:spcBef>
                <a:spcPts val="800"/>
              </a:spcBef>
              <a:spcAft>
                <a:spcPts val="0"/>
              </a:spcAft>
              <a:buClr>
                <a:schemeClr val="lt1"/>
              </a:buClr>
              <a:buSzPts val="1000"/>
              <a:buChar char="○"/>
              <a:defRPr/>
            </a:lvl2pPr>
            <a:lvl3pPr indent="-292100" lvl="2" marL="1371600">
              <a:spcBef>
                <a:spcPts val="800"/>
              </a:spcBef>
              <a:spcAft>
                <a:spcPts val="0"/>
              </a:spcAft>
              <a:buClr>
                <a:schemeClr val="lt1"/>
              </a:buClr>
              <a:buSzPts val="1000"/>
              <a:buChar char="■"/>
              <a:defRPr/>
            </a:lvl3pPr>
            <a:lvl4pPr indent="-292100" lvl="3" marL="1828800">
              <a:spcBef>
                <a:spcPts val="800"/>
              </a:spcBef>
              <a:spcAft>
                <a:spcPts val="0"/>
              </a:spcAft>
              <a:buClr>
                <a:schemeClr val="lt1"/>
              </a:buClr>
              <a:buSzPts val="1000"/>
              <a:buChar char="●"/>
              <a:defRPr/>
            </a:lvl4pPr>
            <a:lvl5pPr indent="-292100" lvl="4" marL="2286000">
              <a:spcBef>
                <a:spcPts val="800"/>
              </a:spcBef>
              <a:spcAft>
                <a:spcPts val="0"/>
              </a:spcAft>
              <a:buClr>
                <a:schemeClr val="lt1"/>
              </a:buClr>
              <a:buSzPts val="1000"/>
              <a:buChar char="○"/>
              <a:defRPr/>
            </a:lvl5pPr>
            <a:lvl6pPr indent="-292100" lvl="5" marL="2743200">
              <a:spcBef>
                <a:spcPts val="800"/>
              </a:spcBef>
              <a:spcAft>
                <a:spcPts val="0"/>
              </a:spcAft>
              <a:buClr>
                <a:schemeClr val="lt1"/>
              </a:buClr>
              <a:buSzPts val="1000"/>
              <a:buChar char="■"/>
              <a:defRPr/>
            </a:lvl6pPr>
            <a:lvl7pPr indent="-292100" lvl="6" marL="3200400">
              <a:spcBef>
                <a:spcPts val="800"/>
              </a:spcBef>
              <a:spcAft>
                <a:spcPts val="0"/>
              </a:spcAft>
              <a:buClr>
                <a:schemeClr val="lt1"/>
              </a:buClr>
              <a:buSzPts val="1000"/>
              <a:buChar char="●"/>
              <a:defRPr/>
            </a:lvl7pPr>
            <a:lvl8pPr indent="-292100" lvl="7" marL="3657600">
              <a:spcBef>
                <a:spcPts val="800"/>
              </a:spcBef>
              <a:spcAft>
                <a:spcPts val="0"/>
              </a:spcAft>
              <a:buClr>
                <a:schemeClr val="lt1"/>
              </a:buClr>
              <a:buSzPts val="1000"/>
              <a:buChar char="○"/>
              <a:defRPr/>
            </a:lvl8pPr>
            <a:lvl9pPr indent="-292100" lvl="8" marL="4114800">
              <a:spcBef>
                <a:spcPts val="800"/>
              </a:spcBef>
              <a:spcAft>
                <a:spcPts val="800"/>
              </a:spcAft>
              <a:buClr>
                <a:schemeClr val="lt1"/>
              </a:buClr>
              <a:buSzPts val="1000"/>
              <a:buChar char="■"/>
              <a:defRPr/>
            </a:lvl9pPr>
          </a:lstStyle>
          <a:p/>
        </p:txBody>
      </p:sp>
      <p:sp>
        <p:nvSpPr>
          <p:cNvPr id="731" name="Google Shape;731;p77"/>
          <p:cNvSpPr/>
          <p:nvPr>
            <p:ph idx="2" type="pic"/>
          </p:nvPr>
        </p:nvSpPr>
        <p:spPr>
          <a:xfrm>
            <a:off x="4629600" y="2630549"/>
            <a:ext cx="4227300" cy="2038200"/>
          </a:xfrm>
          <a:prstGeom prst="roundRect">
            <a:avLst>
              <a:gd fmla="val 9982" name="adj"/>
            </a:avLst>
          </a:prstGeom>
          <a:noFill/>
          <a:ln>
            <a:noFill/>
          </a:ln>
        </p:spPr>
      </p:sp>
      <p:sp>
        <p:nvSpPr>
          <p:cNvPr id="732" name="Google Shape;732;p77"/>
          <p:cNvSpPr txBox="1"/>
          <p:nvPr>
            <p:ph idx="3"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33" name="Google Shape;733;p77"/>
          <p:cNvSpPr txBox="1"/>
          <p:nvPr>
            <p:ph idx="4"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34" name="Google Shape;734;p77"/>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rious boxes">
  <p:cSld name="CUSTOM_6_1">
    <p:spTree>
      <p:nvGrpSpPr>
        <p:cNvPr id="735" name="Shape 735"/>
        <p:cNvGrpSpPr/>
        <p:nvPr/>
      </p:nvGrpSpPr>
      <p:grpSpPr>
        <a:xfrm>
          <a:off x="0" y="0"/>
          <a:ext cx="0" cy="0"/>
          <a:chOff x="0" y="0"/>
          <a:chExt cx="0" cy="0"/>
        </a:xfrm>
      </p:grpSpPr>
      <p:sp>
        <p:nvSpPr>
          <p:cNvPr id="736" name="Google Shape;736;p78"/>
          <p:cNvSpPr/>
          <p:nvPr>
            <p:ph idx="2" type="pic"/>
          </p:nvPr>
        </p:nvSpPr>
        <p:spPr>
          <a:xfrm>
            <a:off x="4630975" y="1365900"/>
            <a:ext cx="2055000" cy="3302700"/>
          </a:xfrm>
          <a:prstGeom prst="roundRect">
            <a:avLst>
              <a:gd fmla="val 11973" name="adj"/>
            </a:avLst>
          </a:prstGeom>
          <a:noFill/>
          <a:ln>
            <a:noFill/>
          </a:ln>
        </p:spPr>
      </p:sp>
      <p:sp>
        <p:nvSpPr>
          <p:cNvPr id="737" name="Google Shape;737;p78"/>
          <p:cNvSpPr txBox="1"/>
          <p:nvPr>
            <p:ph idx="1" type="body"/>
          </p:nvPr>
        </p:nvSpPr>
        <p:spPr>
          <a:xfrm>
            <a:off x="417625" y="2720125"/>
            <a:ext cx="3754500" cy="486300"/>
          </a:xfrm>
          <a:prstGeom prst="rect">
            <a:avLst/>
          </a:prstGeom>
        </p:spPr>
        <p:txBody>
          <a:bodyPr anchorCtr="0" anchor="b" bIns="0" lIns="0" spcFirstLastPara="1" rIns="0" wrap="square" tIns="0">
            <a:noAutofit/>
          </a:bodyPr>
          <a:lstStyle>
            <a:lvl1pPr indent="-228600" lvl="0" marL="457200">
              <a:lnSpc>
                <a:spcPct val="115000"/>
              </a:lnSpc>
              <a:spcBef>
                <a:spcPts val="0"/>
              </a:spcBef>
              <a:spcAft>
                <a:spcPts val="0"/>
              </a:spcAft>
              <a:buNone/>
              <a:defRPr/>
            </a:lvl1pPr>
            <a:lvl2pPr indent="-228600" lvl="1" marL="914400">
              <a:lnSpc>
                <a:spcPct val="115000"/>
              </a:lnSpc>
              <a:spcBef>
                <a:spcPts val="0"/>
              </a:spcBef>
              <a:spcAft>
                <a:spcPts val="0"/>
              </a:spcAft>
              <a:buNone/>
              <a:defRPr/>
            </a:lvl2pPr>
            <a:lvl3pPr indent="-228600" lvl="2" marL="1371600">
              <a:lnSpc>
                <a:spcPct val="115000"/>
              </a:lnSpc>
              <a:spcBef>
                <a:spcPts val="0"/>
              </a:spcBef>
              <a:spcAft>
                <a:spcPts val="0"/>
              </a:spcAft>
              <a:buNone/>
              <a:defRPr/>
            </a:lvl3pPr>
            <a:lvl4pPr indent="-228600" lvl="3" marL="1828800">
              <a:lnSpc>
                <a:spcPct val="115000"/>
              </a:lnSpc>
              <a:spcBef>
                <a:spcPts val="0"/>
              </a:spcBef>
              <a:spcAft>
                <a:spcPts val="0"/>
              </a:spcAft>
              <a:buNone/>
              <a:defRPr/>
            </a:lvl4pPr>
            <a:lvl5pPr indent="-228600" lvl="4" marL="2286000">
              <a:lnSpc>
                <a:spcPct val="115000"/>
              </a:lnSpc>
              <a:spcBef>
                <a:spcPts val="0"/>
              </a:spcBef>
              <a:spcAft>
                <a:spcPts val="0"/>
              </a:spcAft>
              <a:buNone/>
              <a:defRPr/>
            </a:lvl5pPr>
            <a:lvl6pPr indent="-228600" lvl="5" marL="2743200">
              <a:lnSpc>
                <a:spcPct val="115000"/>
              </a:lnSpc>
              <a:spcBef>
                <a:spcPts val="0"/>
              </a:spcBef>
              <a:spcAft>
                <a:spcPts val="0"/>
              </a:spcAft>
              <a:buNone/>
              <a:defRPr/>
            </a:lvl6pPr>
            <a:lvl7pPr indent="-228600" lvl="6" marL="3200400">
              <a:lnSpc>
                <a:spcPct val="115000"/>
              </a:lnSpc>
              <a:spcBef>
                <a:spcPts val="0"/>
              </a:spcBef>
              <a:spcAft>
                <a:spcPts val="0"/>
              </a:spcAft>
              <a:buNone/>
              <a:defRPr/>
            </a:lvl7pPr>
            <a:lvl8pPr indent="-228600" lvl="7" marL="3657600">
              <a:lnSpc>
                <a:spcPct val="115000"/>
              </a:lnSpc>
              <a:spcBef>
                <a:spcPts val="0"/>
              </a:spcBef>
              <a:spcAft>
                <a:spcPts val="0"/>
              </a:spcAft>
              <a:buNone/>
              <a:defRPr/>
            </a:lvl8pPr>
            <a:lvl9pPr indent="-228600" lvl="8" marL="4114800">
              <a:lnSpc>
                <a:spcPct val="115000"/>
              </a:lnSpc>
              <a:spcBef>
                <a:spcPts val="0"/>
              </a:spcBef>
              <a:spcAft>
                <a:spcPts val="0"/>
              </a:spcAft>
              <a:buNone/>
              <a:defRPr/>
            </a:lvl9pPr>
          </a:lstStyle>
          <a:p/>
        </p:txBody>
      </p:sp>
      <p:sp>
        <p:nvSpPr>
          <p:cNvPr id="738" name="Google Shape;738;p78"/>
          <p:cNvSpPr txBox="1"/>
          <p:nvPr>
            <p:ph idx="3" type="body"/>
          </p:nvPr>
        </p:nvSpPr>
        <p:spPr>
          <a:xfrm>
            <a:off x="417625" y="3990775"/>
            <a:ext cx="1875600" cy="548100"/>
          </a:xfrm>
          <a:prstGeom prst="rect">
            <a:avLst/>
          </a:prstGeom>
        </p:spPr>
        <p:txBody>
          <a:bodyPr anchorCtr="0" anchor="t" bIns="0" lIns="0" spcFirstLastPara="1" rIns="0" wrap="square" tIns="0">
            <a:noAutofit/>
          </a:bodyPr>
          <a:lstStyle>
            <a:lvl1pPr indent="-228600" lvl="0" marL="457200">
              <a:spcBef>
                <a:spcPts val="0"/>
              </a:spcBef>
              <a:spcAft>
                <a:spcPts val="0"/>
              </a:spcAft>
              <a:buNone/>
              <a:defRPr i="1"/>
            </a:lvl1pPr>
            <a:lvl2pPr indent="-228600" lvl="1" marL="914400">
              <a:spcBef>
                <a:spcPts val="0"/>
              </a:spcBef>
              <a:spcAft>
                <a:spcPts val="0"/>
              </a:spcAft>
              <a:buNone/>
              <a:defRPr i="1"/>
            </a:lvl2pPr>
            <a:lvl3pPr indent="-228600" lvl="2" marL="1371600">
              <a:spcBef>
                <a:spcPts val="0"/>
              </a:spcBef>
              <a:spcAft>
                <a:spcPts val="0"/>
              </a:spcAft>
              <a:buNone/>
              <a:defRPr i="1"/>
            </a:lvl3pPr>
            <a:lvl4pPr indent="-228600" lvl="3" marL="1828800">
              <a:spcBef>
                <a:spcPts val="0"/>
              </a:spcBef>
              <a:spcAft>
                <a:spcPts val="0"/>
              </a:spcAft>
              <a:buNone/>
              <a:defRPr i="1"/>
            </a:lvl4pPr>
            <a:lvl5pPr indent="-228600" lvl="4" marL="2286000">
              <a:spcBef>
                <a:spcPts val="0"/>
              </a:spcBef>
              <a:spcAft>
                <a:spcPts val="0"/>
              </a:spcAft>
              <a:buNone/>
              <a:defRPr i="1"/>
            </a:lvl5pPr>
            <a:lvl6pPr indent="-228600" lvl="5" marL="2743200">
              <a:spcBef>
                <a:spcPts val="0"/>
              </a:spcBef>
              <a:spcAft>
                <a:spcPts val="0"/>
              </a:spcAft>
              <a:buNone/>
              <a:defRPr i="1"/>
            </a:lvl6pPr>
            <a:lvl7pPr indent="-228600" lvl="6" marL="3200400">
              <a:spcBef>
                <a:spcPts val="0"/>
              </a:spcBef>
              <a:spcAft>
                <a:spcPts val="0"/>
              </a:spcAft>
              <a:buNone/>
              <a:defRPr i="1"/>
            </a:lvl7pPr>
            <a:lvl8pPr indent="-228600" lvl="7" marL="3657600">
              <a:spcBef>
                <a:spcPts val="0"/>
              </a:spcBef>
              <a:spcAft>
                <a:spcPts val="0"/>
              </a:spcAft>
              <a:buNone/>
              <a:defRPr i="1"/>
            </a:lvl8pPr>
            <a:lvl9pPr indent="-228600" lvl="8" marL="4114800">
              <a:spcBef>
                <a:spcPts val="0"/>
              </a:spcBef>
              <a:spcAft>
                <a:spcPts val="0"/>
              </a:spcAft>
              <a:buNone/>
              <a:defRPr i="1"/>
            </a:lvl9pPr>
          </a:lstStyle>
          <a:p/>
        </p:txBody>
      </p:sp>
      <p:sp>
        <p:nvSpPr>
          <p:cNvPr id="739" name="Google Shape;739;p78"/>
          <p:cNvSpPr txBox="1"/>
          <p:nvPr>
            <p:ph idx="4" type="body"/>
          </p:nvPr>
        </p:nvSpPr>
        <p:spPr>
          <a:xfrm>
            <a:off x="2457075" y="4311325"/>
            <a:ext cx="2053500" cy="354300"/>
          </a:xfrm>
          <a:prstGeom prst="rect">
            <a:avLst/>
          </a:prstGeom>
        </p:spPr>
        <p:txBody>
          <a:bodyPr anchorCtr="0" anchor="t" bIns="0" lIns="182875" spcFirstLastPara="1" rIns="0" wrap="square" tIns="0">
            <a:noAutofit/>
          </a:bodyPr>
          <a:lstStyle>
            <a:lvl1pPr indent="-228600" lvl="0" marL="457200">
              <a:lnSpc>
                <a:spcPct val="115000"/>
              </a:lnSpc>
              <a:spcBef>
                <a:spcPts val="0"/>
              </a:spcBef>
              <a:spcAft>
                <a:spcPts val="0"/>
              </a:spcAft>
              <a:buNone/>
              <a:defRPr/>
            </a:lvl1pPr>
            <a:lvl2pPr indent="-228600" lvl="1" marL="914400">
              <a:lnSpc>
                <a:spcPct val="115000"/>
              </a:lnSpc>
              <a:spcBef>
                <a:spcPts val="0"/>
              </a:spcBef>
              <a:spcAft>
                <a:spcPts val="0"/>
              </a:spcAft>
              <a:buNone/>
              <a:defRPr/>
            </a:lvl2pPr>
            <a:lvl3pPr indent="-228600" lvl="2" marL="1371600">
              <a:lnSpc>
                <a:spcPct val="115000"/>
              </a:lnSpc>
              <a:spcBef>
                <a:spcPts val="0"/>
              </a:spcBef>
              <a:spcAft>
                <a:spcPts val="0"/>
              </a:spcAft>
              <a:buNone/>
              <a:defRPr/>
            </a:lvl3pPr>
            <a:lvl4pPr indent="-228600" lvl="3" marL="1828800">
              <a:lnSpc>
                <a:spcPct val="115000"/>
              </a:lnSpc>
              <a:spcBef>
                <a:spcPts val="0"/>
              </a:spcBef>
              <a:spcAft>
                <a:spcPts val="0"/>
              </a:spcAft>
              <a:buNone/>
              <a:defRPr/>
            </a:lvl4pPr>
            <a:lvl5pPr indent="-228600" lvl="4" marL="2286000">
              <a:lnSpc>
                <a:spcPct val="115000"/>
              </a:lnSpc>
              <a:spcBef>
                <a:spcPts val="0"/>
              </a:spcBef>
              <a:spcAft>
                <a:spcPts val="0"/>
              </a:spcAft>
              <a:buNone/>
              <a:defRPr/>
            </a:lvl5pPr>
            <a:lvl6pPr indent="-228600" lvl="5" marL="2743200">
              <a:lnSpc>
                <a:spcPct val="115000"/>
              </a:lnSpc>
              <a:spcBef>
                <a:spcPts val="0"/>
              </a:spcBef>
              <a:spcAft>
                <a:spcPts val="0"/>
              </a:spcAft>
              <a:buNone/>
              <a:defRPr/>
            </a:lvl6pPr>
            <a:lvl7pPr indent="-228600" lvl="6" marL="3200400">
              <a:lnSpc>
                <a:spcPct val="115000"/>
              </a:lnSpc>
              <a:spcBef>
                <a:spcPts val="0"/>
              </a:spcBef>
              <a:spcAft>
                <a:spcPts val="0"/>
              </a:spcAft>
              <a:buNone/>
              <a:defRPr/>
            </a:lvl7pPr>
            <a:lvl8pPr indent="-228600" lvl="7" marL="3657600">
              <a:lnSpc>
                <a:spcPct val="115000"/>
              </a:lnSpc>
              <a:spcBef>
                <a:spcPts val="0"/>
              </a:spcBef>
              <a:spcAft>
                <a:spcPts val="0"/>
              </a:spcAft>
              <a:buNone/>
              <a:defRPr/>
            </a:lvl8pPr>
            <a:lvl9pPr indent="-228600" lvl="8" marL="4114800">
              <a:lnSpc>
                <a:spcPct val="115000"/>
              </a:lnSpc>
              <a:spcBef>
                <a:spcPts val="0"/>
              </a:spcBef>
              <a:spcAft>
                <a:spcPts val="0"/>
              </a:spcAft>
              <a:buNone/>
              <a:defRPr/>
            </a:lvl9pPr>
          </a:lstStyle>
          <a:p/>
        </p:txBody>
      </p:sp>
      <p:sp>
        <p:nvSpPr>
          <p:cNvPr id="740" name="Google Shape;740;p78"/>
          <p:cNvSpPr txBox="1"/>
          <p:nvPr>
            <p:ph idx="5" type="body"/>
          </p:nvPr>
        </p:nvSpPr>
        <p:spPr>
          <a:xfrm>
            <a:off x="6801300" y="2498700"/>
            <a:ext cx="2055000" cy="1204500"/>
          </a:xfrm>
          <a:prstGeom prst="rect">
            <a:avLst/>
          </a:prstGeom>
        </p:spPr>
        <p:txBody>
          <a:bodyPr anchorCtr="0" anchor="t" bIns="0" lIns="182875" spcFirstLastPara="1" rIns="182875" wrap="square" tIns="0">
            <a:noAutofit/>
          </a:bodyPr>
          <a:lstStyle>
            <a:lvl1pPr indent="-228600" lvl="0" marL="457200">
              <a:lnSpc>
                <a:spcPct val="115000"/>
              </a:lnSpc>
              <a:spcBef>
                <a:spcPts val="0"/>
              </a:spcBef>
              <a:spcAft>
                <a:spcPts val="0"/>
              </a:spcAft>
              <a:buSzPts val="1000"/>
              <a:buNone/>
              <a:defRPr/>
            </a:lvl1pPr>
            <a:lvl2pPr indent="-228600" lvl="1" marL="914400">
              <a:lnSpc>
                <a:spcPct val="115000"/>
              </a:lnSpc>
              <a:spcBef>
                <a:spcPts val="0"/>
              </a:spcBef>
              <a:spcAft>
                <a:spcPts val="0"/>
              </a:spcAft>
              <a:buSzPts val="1000"/>
              <a:buNone/>
              <a:defRPr/>
            </a:lvl2pPr>
            <a:lvl3pPr indent="-228600" lvl="2" marL="1371600">
              <a:lnSpc>
                <a:spcPct val="115000"/>
              </a:lnSpc>
              <a:spcBef>
                <a:spcPts val="0"/>
              </a:spcBef>
              <a:spcAft>
                <a:spcPts val="0"/>
              </a:spcAft>
              <a:buSzPts val="1000"/>
              <a:buNone/>
              <a:defRPr/>
            </a:lvl3pPr>
            <a:lvl4pPr indent="-228600" lvl="3" marL="1828800">
              <a:lnSpc>
                <a:spcPct val="115000"/>
              </a:lnSpc>
              <a:spcBef>
                <a:spcPts val="0"/>
              </a:spcBef>
              <a:spcAft>
                <a:spcPts val="0"/>
              </a:spcAft>
              <a:buSzPts val="1000"/>
              <a:buNone/>
              <a:defRPr/>
            </a:lvl4pPr>
            <a:lvl5pPr indent="-228600" lvl="4" marL="2286000">
              <a:lnSpc>
                <a:spcPct val="115000"/>
              </a:lnSpc>
              <a:spcBef>
                <a:spcPts val="0"/>
              </a:spcBef>
              <a:spcAft>
                <a:spcPts val="0"/>
              </a:spcAft>
              <a:buSzPts val="1000"/>
              <a:buNone/>
              <a:defRPr/>
            </a:lvl5pPr>
            <a:lvl6pPr indent="-228600" lvl="5" marL="2743200">
              <a:lnSpc>
                <a:spcPct val="115000"/>
              </a:lnSpc>
              <a:spcBef>
                <a:spcPts val="0"/>
              </a:spcBef>
              <a:spcAft>
                <a:spcPts val="0"/>
              </a:spcAft>
              <a:buSzPts val="1000"/>
              <a:buNone/>
              <a:defRPr/>
            </a:lvl6pPr>
            <a:lvl7pPr indent="-228600" lvl="6" marL="3200400">
              <a:lnSpc>
                <a:spcPct val="115000"/>
              </a:lnSpc>
              <a:spcBef>
                <a:spcPts val="0"/>
              </a:spcBef>
              <a:spcAft>
                <a:spcPts val="0"/>
              </a:spcAft>
              <a:buSzPts val="1000"/>
              <a:buNone/>
              <a:defRPr/>
            </a:lvl7pPr>
            <a:lvl8pPr indent="-228600" lvl="7" marL="3657600">
              <a:lnSpc>
                <a:spcPct val="115000"/>
              </a:lnSpc>
              <a:spcBef>
                <a:spcPts val="0"/>
              </a:spcBef>
              <a:spcAft>
                <a:spcPts val="0"/>
              </a:spcAft>
              <a:buSzPts val="1000"/>
              <a:buNone/>
              <a:defRPr/>
            </a:lvl8pPr>
            <a:lvl9pPr indent="-228600" lvl="8" marL="4114800">
              <a:lnSpc>
                <a:spcPct val="115000"/>
              </a:lnSpc>
              <a:spcBef>
                <a:spcPts val="0"/>
              </a:spcBef>
              <a:spcAft>
                <a:spcPts val="0"/>
              </a:spcAft>
              <a:buSzPts val="1000"/>
              <a:buNone/>
              <a:defRPr/>
            </a:lvl9pPr>
          </a:lstStyle>
          <a:p/>
        </p:txBody>
      </p:sp>
      <p:sp>
        <p:nvSpPr>
          <p:cNvPr id="741" name="Google Shape;741;p78"/>
          <p:cNvSpPr txBox="1"/>
          <p:nvPr>
            <p:ph type="title"/>
          </p:nvPr>
        </p:nvSpPr>
        <p:spPr>
          <a:xfrm>
            <a:off x="288350" y="1365975"/>
            <a:ext cx="4227300" cy="1156500"/>
          </a:xfrm>
          <a:prstGeom prst="rect">
            <a:avLst/>
          </a:prstGeom>
        </p:spPr>
        <p:txBody>
          <a:bodyPr anchorCtr="0" anchor="t" bIns="0" lIns="182875" spcFirstLastPara="1" rIns="182875" wrap="square" tIns="182875">
            <a:spAutoFit/>
          </a:bodyPr>
          <a:lstStyle>
            <a:lvl1pPr lvl="0">
              <a:lnSpc>
                <a:spcPct val="85000"/>
              </a:lnSpc>
              <a:spcBef>
                <a:spcPts val="0"/>
              </a:spcBef>
              <a:spcAft>
                <a:spcPts val="0"/>
              </a:spcAft>
              <a:buNone/>
              <a:defRPr sz="3600">
                <a:latin typeface="Instrument Sans Medium"/>
                <a:ea typeface="Instrument Sans Medium"/>
                <a:cs typeface="Instrument Sans Medium"/>
                <a:sym typeface="Instrument Sans Medium"/>
              </a:defRPr>
            </a:lvl1pPr>
            <a:lvl2pPr lvl="1">
              <a:lnSpc>
                <a:spcPct val="85000"/>
              </a:lnSpc>
              <a:spcBef>
                <a:spcPts val="0"/>
              </a:spcBef>
              <a:spcAft>
                <a:spcPts val="0"/>
              </a:spcAft>
              <a:buNone/>
              <a:defRPr sz="3600">
                <a:latin typeface="Instrument Sans Medium"/>
                <a:ea typeface="Instrument Sans Medium"/>
                <a:cs typeface="Instrument Sans Medium"/>
                <a:sym typeface="Instrument Sans Medium"/>
              </a:defRPr>
            </a:lvl2pPr>
            <a:lvl3pPr lvl="2">
              <a:lnSpc>
                <a:spcPct val="85000"/>
              </a:lnSpc>
              <a:spcBef>
                <a:spcPts val="0"/>
              </a:spcBef>
              <a:spcAft>
                <a:spcPts val="0"/>
              </a:spcAft>
              <a:buNone/>
              <a:defRPr sz="3600">
                <a:latin typeface="Instrument Sans Medium"/>
                <a:ea typeface="Instrument Sans Medium"/>
                <a:cs typeface="Instrument Sans Medium"/>
                <a:sym typeface="Instrument Sans Medium"/>
              </a:defRPr>
            </a:lvl3pPr>
            <a:lvl4pPr lvl="3">
              <a:lnSpc>
                <a:spcPct val="85000"/>
              </a:lnSpc>
              <a:spcBef>
                <a:spcPts val="0"/>
              </a:spcBef>
              <a:spcAft>
                <a:spcPts val="0"/>
              </a:spcAft>
              <a:buNone/>
              <a:defRPr sz="3600">
                <a:latin typeface="Instrument Sans Medium"/>
                <a:ea typeface="Instrument Sans Medium"/>
                <a:cs typeface="Instrument Sans Medium"/>
                <a:sym typeface="Instrument Sans Medium"/>
              </a:defRPr>
            </a:lvl4pPr>
            <a:lvl5pPr lvl="4">
              <a:lnSpc>
                <a:spcPct val="85000"/>
              </a:lnSpc>
              <a:spcBef>
                <a:spcPts val="0"/>
              </a:spcBef>
              <a:spcAft>
                <a:spcPts val="0"/>
              </a:spcAft>
              <a:buNone/>
              <a:defRPr sz="3600">
                <a:latin typeface="Instrument Sans Medium"/>
                <a:ea typeface="Instrument Sans Medium"/>
                <a:cs typeface="Instrument Sans Medium"/>
                <a:sym typeface="Instrument Sans Medium"/>
              </a:defRPr>
            </a:lvl5pPr>
            <a:lvl6pPr lvl="5">
              <a:lnSpc>
                <a:spcPct val="85000"/>
              </a:lnSpc>
              <a:spcBef>
                <a:spcPts val="0"/>
              </a:spcBef>
              <a:spcAft>
                <a:spcPts val="0"/>
              </a:spcAft>
              <a:buNone/>
              <a:defRPr sz="3600">
                <a:latin typeface="Instrument Sans Medium"/>
                <a:ea typeface="Instrument Sans Medium"/>
                <a:cs typeface="Instrument Sans Medium"/>
                <a:sym typeface="Instrument Sans Medium"/>
              </a:defRPr>
            </a:lvl6pPr>
            <a:lvl7pPr lvl="6">
              <a:lnSpc>
                <a:spcPct val="85000"/>
              </a:lnSpc>
              <a:spcBef>
                <a:spcPts val="0"/>
              </a:spcBef>
              <a:spcAft>
                <a:spcPts val="0"/>
              </a:spcAft>
              <a:buNone/>
              <a:defRPr sz="3600">
                <a:latin typeface="Instrument Sans Medium"/>
                <a:ea typeface="Instrument Sans Medium"/>
                <a:cs typeface="Instrument Sans Medium"/>
                <a:sym typeface="Instrument Sans Medium"/>
              </a:defRPr>
            </a:lvl7pPr>
            <a:lvl8pPr lvl="7">
              <a:lnSpc>
                <a:spcPct val="85000"/>
              </a:lnSpc>
              <a:spcBef>
                <a:spcPts val="0"/>
              </a:spcBef>
              <a:spcAft>
                <a:spcPts val="0"/>
              </a:spcAft>
              <a:buNone/>
              <a:defRPr sz="3600">
                <a:latin typeface="Instrument Sans Medium"/>
                <a:ea typeface="Instrument Sans Medium"/>
                <a:cs typeface="Instrument Sans Medium"/>
                <a:sym typeface="Instrument Sans Medium"/>
              </a:defRPr>
            </a:lvl8pPr>
            <a:lvl9pPr lvl="8">
              <a:lnSpc>
                <a:spcPct val="85000"/>
              </a:lnSpc>
              <a:spcBef>
                <a:spcPts val="0"/>
              </a:spcBef>
              <a:spcAft>
                <a:spcPts val="0"/>
              </a:spcAft>
              <a:buNone/>
              <a:defRPr sz="3600">
                <a:latin typeface="Instrument Sans Medium"/>
                <a:ea typeface="Instrument Sans Medium"/>
                <a:cs typeface="Instrument Sans Medium"/>
                <a:sym typeface="Instrument Sans Medium"/>
              </a:defRPr>
            </a:lvl9pPr>
          </a:lstStyle>
          <a:p/>
        </p:txBody>
      </p:sp>
      <p:sp>
        <p:nvSpPr>
          <p:cNvPr id="742" name="Google Shape;742;p78"/>
          <p:cNvSpPr txBox="1"/>
          <p:nvPr>
            <p:ph idx="6"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43" name="Google Shape;743;p78"/>
          <p:cNvSpPr txBox="1"/>
          <p:nvPr>
            <p:ph idx="7"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44" name="Google Shape;744;p78"/>
          <p:cNvSpPr txBox="1"/>
          <p:nvPr>
            <p:ph idx="8" type="subTitle"/>
          </p:nvPr>
        </p:nvSpPr>
        <p:spPr>
          <a:xfrm>
            <a:off x="2454063" y="3535641"/>
            <a:ext cx="2051400" cy="422700"/>
          </a:xfrm>
          <a:prstGeom prst="rect">
            <a:avLst/>
          </a:prstGeom>
        </p:spPr>
        <p:txBody>
          <a:bodyPr anchorCtr="0" anchor="t" bIns="91425" lIns="182875" spcFirstLastPara="1" rIns="91425" wrap="square" tIns="182875">
            <a:noAutofit/>
          </a:bodyPr>
          <a:lstStyle>
            <a:lvl1pPr lvl="0">
              <a:spcBef>
                <a:spcPts val="0"/>
              </a:spcBef>
              <a:spcAft>
                <a:spcPts val="0"/>
              </a:spcAft>
              <a:buSzPts val="2400"/>
              <a:buFont typeface="Instrument Sans SemiBold"/>
              <a:buNone/>
              <a:defRPr sz="2400">
                <a:latin typeface="Instrument Sans SemiBold"/>
                <a:ea typeface="Instrument Sans SemiBold"/>
                <a:cs typeface="Instrument Sans SemiBold"/>
                <a:sym typeface="Instrument Sans SemiBold"/>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745" name="Google Shape;745;p78"/>
          <p:cNvSpPr txBox="1"/>
          <p:nvPr>
            <p:ph idx="9" type="subTitle"/>
          </p:nvPr>
        </p:nvSpPr>
        <p:spPr>
          <a:xfrm>
            <a:off x="6801300" y="1957926"/>
            <a:ext cx="2051400" cy="452700"/>
          </a:xfrm>
          <a:prstGeom prst="rect">
            <a:avLst/>
          </a:prstGeom>
        </p:spPr>
        <p:txBody>
          <a:bodyPr anchorCtr="0" anchor="t" bIns="0" lIns="182875" spcFirstLastPara="1" rIns="182875" wrap="square" tIns="182875">
            <a:noAutofit/>
          </a:bodyPr>
          <a:lstStyle>
            <a:lvl1pPr lvl="0">
              <a:spcBef>
                <a:spcPts val="0"/>
              </a:spcBef>
              <a:spcAft>
                <a:spcPts val="0"/>
              </a:spcAft>
              <a:buNone/>
              <a:defRPr>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746" name="Google Shape;746;p78"/>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589">
          <p15:clr>
            <a:srgbClr val="E46962"/>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ALT 3">
  <p:cSld name="BLANK_1_1_1_1_1_1_1_1_1_1_1_1_1_1_3_1_1">
    <p:spTree>
      <p:nvGrpSpPr>
        <p:cNvPr id="747" name="Shape 747"/>
        <p:cNvGrpSpPr/>
        <p:nvPr/>
      </p:nvGrpSpPr>
      <p:grpSpPr>
        <a:xfrm>
          <a:off x="0" y="0"/>
          <a:ext cx="0" cy="0"/>
          <a:chOff x="0" y="0"/>
          <a:chExt cx="0" cy="0"/>
        </a:xfrm>
      </p:grpSpPr>
      <p:sp>
        <p:nvSpPr>
          <p:cNvPr id="748" name="Google Shape;748;p79"/>
          <p:cNvSpPr/>
          <p:nvPr>
            <p:ph idx="2" type="pic"/>
          </p:nvPr>
        </p:nvSpPr>
        <p:spPr>
          <a:xfrm>
            <a:off x="6802025" y="1372800"/>
            <a:ext cx="2058600" cy="3296700"/>
          </a:xfrm>
          <a:prstGeom prst="roundRect">
            <a:avLst>
              <a:gd fmla="val 11530" name="adj"/>
            </a:avLst>
          </a:prstGeom>
          <a:noFill/>
          <a:ln>
            <a:noFill/>
          </a:ln>
        </p:spPr>
      </p:sp>
      <p:sp>
        <p:nvSpPr>
          <p:cNvPr id="749" name="Google Shape;749;p79"/>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50" name="Google Shape;750;p79"/>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51" name="Google Shape;751;p79"/>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752" name="Google Shape;752;p79"/>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753" name="Google Shape;753;p79"/>
          <p:cNvSpPr txBox="1"/>
          <p:nvPr>
            <p:ph idx="4" type="body"/>
          </p:nvPr>
        </p:nvSpPr>
        <p:spPr>
          <a:xfrm>
            <a:off x="284700" y="2792774"/>
            <a:ext cx="2053500" cy="1569900"/>
          </a:xfrm>
          <a:prstGeom prst="rect">
            <a:avLst/>
          </a:prstGeom>
        </p:spPr>
        <p:txBody>
          <a:bodyPr anchorCtr="0" anchor="t" bIns="0" lIns="182875" spcFirstLastPara="1" rIns="182875" wrap="square" tIns="0">
            <a:noAutofit/>
          </a:bodyPr>
          <a:lstStyle>
            <a:lvl1pPr indent="-292100" lvl="0" marL="457200">
              <a:spcBef>
                <a:spcPts val="0"/>
              </a:spcBef>
              <a:spcAft>
                <a:spcPts val="0"/>
              </a:spcAft>
              <a:buSzPts val="1000"/>
              <a:buFont typeface="Instrument Sans"/>
              <a:buChar char="●"/>
              <a:defRPr/>
            </a:lvl1pPr>
            <a:lvl2pPr indent="-292100" lvl="1" marL="914400">
              <a:spcBef>
                <a:spcPts val="0"/>
              </a:spcBef>
              <a:spcAft>
                <a:spcPts val="0"/>
              </a:spcAft>
              <a:buSzPts val="1000"/>
              <a:buFont typeface="Instrument Sans"/>
              <a:buChar char="○"/>
              <a:defRPr/>
            </a:lvl2pPr>
            <a:lvl3pPr indent="-292100" lvl="2" marL="1371600">
              <a:spcBef>
                <a:spcPts val="0"/>
              </a:spcBef>
              <a:spcAft>
                <a:spcPts val="0"/>
              </a:spcAft>
              <a:buSzPts val="1000"/>
              <a:buFont typeface="Instrument Sans"/>
              <a:buChar char="■"/>
              <a:defRPr/>
            </a:lvl3pPr>
            <a:lvl4pPr indent="-292100" lvl="3" marL="1828800">
              <a:spcBef>
                <a:spcPts val="0"/>
              </a:spcBef>
              <a:spcAft>
                <a:spcPts val="0"/>
              </a:spcAft>
              <a:buSzPts val="1000"/>
              <a:buFont typeface="Instrument Sans"/>
              <a:buChar char="●"/>
              <a:defRPr/>
            </a:lvl4pPr>
            <a:lvl5pPr indent="-292100" lvl="4" marL="2286000">
              <a:spcBef>
                <a:spcPts val="0"/>
              </a:spcBef>
              <a:spcAft>
                <a:spcPts val="0"/>
              </a:spcAft>
              <a:buSzPts val="1000"/>
              <a:buFont typeface="Instrument Sans"/>
              <a:buChar char="○"/>
              <a:defRPr/>
            </a:lvl5pPr>
            <a:lvl6pPr indent="-292100" lvl="5" marL="2743200">
              <a:spcBef>
                <a:spcPts val="0"/>
              </a:spcBef>
              <a:spcAft>
                <a:spcPts val="0"/>
              </a:spcAft>
              <a:buSzPts val="1000"/>
              <a:buFont typeface="Instrument Sans"/>
              <a:buChar char="■"/>
              <a:defRPr/>
            </a:lvl6pPr>
            <a:lvl7pPr indent="-292100" lvl="6" marL="3200400">
              <a:spcBef>
                <a:spcPts val="0"/>
              </a:spcBef>
              <a:spcAft>
                <a:spcPts val="0"/>
              </a:spcAft>
              <a:buSzPts val="1000"/>
              <a:buFont typeface="Instrument Sans"/>
              <a:buChar char="●"/>
              <a:defRPr/>
            </a:lvl7pPr>
            <a:lvl8pPr indent="-292100" lvl="7" marL="3657600">
              <a:spcBef>
                <a:spcPts val="0"/>
              </a:spcBef>
              <a:spcAft>
                <a:spcPts val="0"/>
              </a:spcAft>
              <a:buSzPts val="1000"/>
              <a:buFont typeface="Instrument Sans"/>
              <a:buChar char="○"/>
              <a:defRPr/>
            </a:lvl8pPr>
            <a:lvl9pPr indent="-292100" lvl="8" marL="4114800">
              <a:spcBef>
                <a:spcPts val="0"/>
              </a:spcBef>
              <a:spcAft>
                <a:spcPts val="0"/>
              </a:spcAft>
              <a:buSzPts val="1000"/>
              <a:buFont typeface="Instrument Sans"/>
              <a:buChar char="■"/>
              <a:defRPr/>
            </a:lvl9pPr>
          </a:lstStyle>
          <a:p/>
        </p:txBody>
      </p:sp>
      <p:sp>
        <p:nvSpPr>
          <p:cNvPr id="754" name="Google Shape;754;p79"/>
          <p:cNvSpPr txBox="1"/>
          <p:nvPr>
            <p:ph idx="5" type="title"/>
          </p:nvPr>
        </p:nvSpPr>
        <p:spPr>
          <a:xfrm>
            <a:off x="284700" y="2053175"/>
            <a:ext cx="2058600" cy="498600"/>
          </a:xfrm>
          <a:prstGeom prst="rect">
            <a:avLst/>
          </a:prstGeom>
        </p:spPr>
        <p:txBody>
          <a:bodyPr anchorCtr="0" anchor="ctr" bIns="0" lIns="182875" spcFirstLastPara="1" rIns="182875" wrap="square" tIns="0">
            <a:noAutofit/>
          </a:bodyPr>
          <a:lstStyle>
            <a:lvl1pPr lvl="0">
              <a:spcBef>
                <a:spcPts val="0"/>
              </a:spcBef>
              <a:spcAft>
                <a:spcPts val="0"/>
              </a:spcAft>
              <a:buNone/>
              <a:defRPr sz="1400">
                <a:latin typeface="Instrument Sans Medium"/>
                <a:ea typeface="Instrument Sans Medium"/>
                <a:cs typeface="Instrument Sans Medium"/>
                <a:sym typeface="Instrument Sans Medium"/>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755" name="Google Shape;755;p79"/>
          <p:cNvSpPr txBox="1"/>
          <p:nvPr>
            <p:ph idx="6" type="title"/>
          </p:nvPr>
        </p:nvSpPr>
        <p:spPr>
          <a:xfrm>
            <a:off x="284700" y="1557525"/>
            <a:ext cx="1068000" cy="440700"/>
          </a:xfrm>
          <a:prstGeom prst="rect">
            <a:avLst/>
          </a:prstGeom>
          <a:noFill/>
        </p:spPr>
        <p:txBody>
          <a:bodyPr anchorCtr="0" anchor="t" bIns="0" lIns="182875" spcFirstLastPara="1" rIns="182875" wrap="square" tIns="0">
            <a:noAutofit/>
          </a:bodyPr>
          <a:lstStyle>
            <a:lvl1pPr lvl="0">
              <a:spcBef>
                <a:spcPts val="0"/>
              </a:spcBef>
              <a:spcAft>
                <a:spcPts val="0"/>
              </a:spcAft>
              <a:buNone/>
              <a:defRPr sz="1000">
                <a:latin typeface="Instrument Sans"/>
                <a:ea typeface="Instrument Sans"/>
                <a:cs typeface="Instrument Sans"/>
                <a:sym typeface="Instrument Sans"/>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756" name="Google Shape;756;p79"/>
          <p:cNvSpPr txBox="1"/>
          <p:nvPr>
            <p:ph idx="7" type="body"/>
          </p:nvPr>
        </p:nvSpPr>
        <p:spPr>
          <a:xfrm>
            <a:off x="2457088" y="2792774"/>
            <a:ext cx="2053500" cy="1569900"/>
          </a:xfrm>
          <a:prstGeom prst="rect">
            <a:avLst/>
          </a:prstGeom>
        </p:spPr>
        <p:txBody>
          <a:bodyPr anchorCtr="0" anchor="t" bIns="0" lIns="182875" spcFirstLastPara="1" rIns="182875" wrap="square" tIns="0">
            <a:noAutofit/>
          </a:bodyPr>
          <a:lstStyle>
            <a:lvl1pPr indent="-292100" lvl="0" marL="457200">
              <a:lnSpc>
                <a:spcPct val="115000"/>
              </a:lnSpc>
              <a:spcBef>
                <a:spcPts val="0"/>
              </a:spcBef>
              <a:spcAft>
                <a:spcPts val="0"/>
              </a:spcAft>
              <a:buClr>
                <a:schemeClr val="lt1"/>
              </a:buClr>
              <a:buSzPts val="1000"/>
              <a:buFont typeface="Instrument Sans"/>
              <a:buChar char="●"/>
              <a:defRPr/>
            </a:lvl1pPr>
            <a:lvl2pPr indent="-292100" lvl="1" marL="914400">
              <a:lnSpc>
                <a:spcPct val="115000"/>
              </a:lnSpc>
              <a:spcBef>
                <a:spcPts val="0"/>
              </a:spcBef>
              <a:spcAft>
                <a:spcPts val="0"/>
              </a:spcAft>
              <a:buClr>
                <a:schemeClr val="lt1"/>
              </a:buClr>
              <a:buSzPts val="1000"/>
              <a:buFont typeface="Instrument Sans"/>
              <a:buChar char="○"/>
              <a:defRPr/>
            </a:lvl2pPr>
            <a:lvl3pPr indent="-292100" lvl="2" marL="1371600">
              <a:lnSpc>
                <a:spcPct val="115000"/>
              </a:lnSpc>
              <a:spcBef>
                <a:spcPts val="0"/>
              </a:spcBef>
              <a:spcAft>
                <a:spcPts val="0"/>
              </a:spcAft>
              <a:buClr>
                <a:schemeClr val="lt1"/>
              </a:buClr>
              <a:buSzPts val="1000"/>
              <a:buFont typeface="Instrument Sans"/>
              <a:buChar char="■"/>
              <a:defRPr/>
            </a:lvl3pPr>
            <a:lvl4pPr indent="-292100" lvl="3" marL="1828800">
              <a:lnSpc>
                <a:spcPct val="115000"/>
              </a:lnSpc>
              <a:spcBef>
                <a:spcPts val="0"/>
              </a:spcBef>
              <a:spcAft>
                <a:spcPts val="0"/>
              </a:spcAft>
              <a:buClr>
                <a:schemeClr val="lt1"/>
              </a:buClr>
              <a:buSzPts val="1000"/>
              <a:buFont typeface="Instrument Sans"/>
              <a:buChar char="●"/>
              <a:defRPr/>
            </a:lvl4pPr>
            <a:lvl5pPr indent="-292100" lvl="4" marL="2286000">
              <a:lnSpc>
                <a:spcPct val="115000"/>
              </a:lnSpc>
              <a:spcBef>
                <a:spcPts val="0"/>
              </a:spcBef>
              <a:spcAft>
                <a:spcPts val="0"/>
              </a:spcAft>
              <a:buClr>
                <a:schemeClr val="lt1"/>
              </a:buClr>
              <a:buSzPts val="1000"/>
              <a:buFont typeface="Instrument Sans"/>
              <a:buChar char="○"/>
              <a:defRPr/>
            </a:lvl5pPr>
            <a:lvl6pPr indent="-292100" lvl="5" marL="2743200">
              <a:lnSpc>
                <a:spcPct val="115000"/>
              </a:lnSpc>
              <a:spcBef>
                <a:spcPts val="0"/>
              </a:spcBef>
              <a:spcAft>
                <a:spcPts val="0"/>
              </a:spcAft>
              <a:buClr>
                <a:schemeClr val="lt1"/>
              </a:buClr>
              <a:buSzPts val="1000"/>
              <a:buFont typeface="Instrument Sans"/>
              <a:buChar char="■"/>
              <a:defRPr/>
            </a:lvl6pPr>
            <a:lvl7pPr indent="-292100" lvl="6" marL="3200400">
              <a:lnSpc>
                <a:spcPct val="115000"/>
              </a:lnSpc>
              <a:spcBef>
                <a:spcPts val="0"/>
              </a:spcBef>
              <a:spcAft>
                <a:spcPts val="0"/>
              </a:spcAft>
              <a:buClr>
                <a:schemeClr val="lt1"/>
              </a:buClr>
              <a:buSzPts val="1000"/>
              <a:buFont typeface="Instrument Sans"/>
              <a:buChar char="●"/>
              <a:defRPr/>
            </a:lvl7pPr>
            <a:lvl8pPr indent="-292100" lvl="7" marL="3657600">
              <a:lnSpc>
                <a:spcPct val="115000"/>
              </a:lnSpc>
              <a:spcBef>
                <a:spcPts val="0"/>
              </a:spcBef>
              <a:spcAft>
                <a:spcPts val="0"/>
              </a:spcAft>
              <a:buClr>
                <a:schemeClr val="lt1"/>
              </a:buClr>
              <a:buSzPts val="1000"/>
              <a:buFont typeface="Instrument Sans"/>
              <a:buChar char="○"/>
              <a:defRPr/>
            </a:lvl8pPr>
            <a:lvl9pPr indent="-292100" lvl="8" marL="4114800">
              <a:lnSpc>
                <a:spcPct val="115000"/>
              </a:lnSpc>
              <a:spcBef>
                <a:spcPts val="0"/>
              </a:spcBef>
              <a:spcAft>
                <a:spcPts val="0"/>
              </a:spcAft>
              <a:buClr>
                <a:schemeClr val="lt1"/>
              </a:buClr>
              <a:buSzPts val="1000"/>
              <a:buFont typeface="Instrument Sans"/>
              <a:buChar char="■"/>
              <a:defRPr/>
            </a:lvl9pPr>
          </a:lstStyle>
          <a:p/>
        </p:txBody>
      </p:sp>
      <p:sp>
        <p:nvSpPr>
          <p:cNvPr id="757" name="Google Shape;757;p79"/>
          <p:cNvSpPr txBox="1"/>
          <p:nvPr>
            <p:ph idx="8" type="title"/>
          </p:nvPr>
        </p:nvSpPr>
        <p:spPr>
          <a:xfrm>
            <a:off x="2457088" y="2053175"/>
            <a:ext cx="2058600" cy="498600"/>
          </a:xfrm>
          <a:prstGeom prst="rect">
            <a:avLst/>
          </a:prstGeom>
        </p:spPr>
        <p:txBody>
          <a:bodyPr anchorCtr="0" anchor="ctr" bIns="0" lIns="182875" spcFirstLastPara="1" rIns="182875" wrap="square" tIns="0">
            <a:noAutofit/>
          </a:bodyPr>
          <a:lstStyle>
            <a:lvl1pPr lvl="0">
              <a:spcBef>
                <a:spcPts val="0"/>
              </a:spcBef>
              <a:spcAft>
                <a:spcPts val="0"/>
              </a:spcAft>
              <a:buNone/>
              <a:defRPr sz="1400">
                <a:latin typeface="Instrument Sans Medium"/>
                <a:ea typeface="Instrument Sans Medium"/>
                <a:cs typeface="Instrument Sans Medium"/>
                <a:sym typeface="Instrument Sans Medium"/>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758" name="Google Shape;758;p79"/>
          <p:cNvSpPr txBox="1"/>
          <p:nvPr>
            <p:ph idx="9" type="title"/>
          </p:nvPr>
        </p:nvSpPr>
        <p:spPr>
          <a:xfrm>
            <a:off x="2457088" y="1557525"/>
            <a:ext cx="1068000" cy="440700"/>
          </a:xfrm>
          <a:prstGeom prst="rect">
            <a:avLst/>
          </a:prstGeom>
          <a:noFill/>
        </p:spPr>
        <p:txBody>
          <a:bodyPr anchorCtr="0" anchor="t" bIns="0" lIns="182875" spcFirstLastPara="1" rIns="182875" wrap="square" tIns="0">
            <a:noAutofit/>
          </a:bodyPr>
          <a:lstStyle>
            <a:lvl1pPr lvl="0">
              <a:spcBef>
                <a:spcPts val="0"/>
              </a:spcBef>
              <a:spcAft>
                <a:spcPts val="0"/>
              </a:spcAft>
              <a:buNone/>
              <a:defRPr sz="1000">
                <a:latin typeface="Instrument Sans"/>
                <a:ea typeface="Instrument Sans"/>
                <a:cs typeface="Instrument Sans"/>
                <a:sym typeface="Instrument Sans"/>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759" name="Google Shape;759;p79"/>
          <p:cNvSpPr txBox="1"/>
          <p:nvPr>
            <p:ph idx="13" type="body"/>
          </p:nvPr>
        </p:nvSpPr>
        <p:spPr>
          <a:xfrm>
            <a:off x="4629475" y="2792774"/>
            <a:ext cx="2053500" cy="1569900"/>
          </a:xfrm>
          <a:prstGeom prst="rect">
            <a:avLst/>
          </a:prstGeom>
        </p:spPr>
        <p:txBody>
          <a:bodyPr anchorCtr="0" anchor="t" bIns="0" lIns="182875" spcFirstLastPara="1" rIns="182875" wrap="square" tIns="0">
            <a:noAutofit/>
          </a:bodyPr>
          <a:lstStyle>
            <a:lvl1pPr indent="-292100" lvl="0" marL="457200">
              <a:lnSpc>
                <a:spcPct val="115000"/>
              </a:lnSpc>
              <a:spcBef>
                <a:spcPts val="0"/>
              </a:spcBef>
              <a:spcAft>
                <a:spcPts val="0"/>
              </a:spcAft>
              <a:buClr>
                <a:schemeClr val="lt1"/>
              </a:buClr>
              <a:buSzPts val="1000"/>
              <a:buFont typeface="Instrument Sans"/>
              <a:buChar char="●"/>
              <a:defRPr/>
            </a:lvl1pPr>
            <a:lvl2pPr indent="-292100" lvl="1" marL="914400">
              <a:lnSpc>
                <a:spcPct val="115000"/>
              </a:lnSpc>
              <a:spcBef>
                <a:spcPts val="0"/>
              </a:spcBef>
              <a:spcAft>
                <a:spcPts val="0"/>
              </a:spcAft>
              <a:buClr>
                <a:schemeClr val="lt1"/>
              </a:buClr>
              <a:buSzPts val="1000"/>
              <a:buFont typeface="Instrument Sans"/>
              <a:buChar char="○"/>
              <a:defRPr/>
            </a:lvl2pPr>
            <a:lvl3pPr indent="-292100" lvl="2" marL="1371600">
              <a:lnSpc>
                <a:spcPct val="115000"/>
              </a:lnSpc>
              <a:spcBef>
                <a:spcPts val="0"/>
              </a:spcBef>
              <a:spcAft>
                <a:spcPts val="0"/>
              </a:spcAft>
              <a:buClr>
                <a:schemeClr val="lt1"/>
              </a:buClr>
              <a:buSzPts val="1000"/>
              <a:buFont typeface="Instrument Sans"/>
              <a:buChar char="■"/>
              <a:defRPr/>
            </a:lvl3pPr>
            <a:lvl4pPr indent="-292100" lvl="3" marL="1828800">
              <a:lnSpc>
                <a:spcPct val="115000"/>
              </a:lnSpc>
              <a:spcBef>
                <a:spcPts val="0"/>
              </a:spcBef>
              <a:spcAft>
                <a:spcPts val="0"/>
              </a:spcAft>
              <a:buClr>
                <a:schemeClr val="lt1"/>
              </a:buClr>
              <a:buSzPts val="1000"/>
              <a:buFont typeface="Instrument Sans"/>
              <a:buChar char="●"/>
              <a:defRPr/>
            </a:lvl4pPr>
            <a:lvl5pPr indent="-292100" lvl="4" marL="2286000">
              <a:lnSpc>
                <a:spcPct val="115000"/>
              </a:lnSpc>
              <a:spcBef>
                <a:spcPts val="0"/>
              </a:spcBef>
              <a:spcAft>
                <a:spcPts val="0"/>
              </a:spcAft>
              <a:buClr>
                <a:schemeClr val="lt1"/>
              </a:buClr>
              <a:buSzPts val="1000"/>
              <a:buFont typeface="Instrument Sans"/>
              <a:buChar char="○"/>
              <a:defRPr/>
            </a:lvl5pPr>
            <a:lvl6pPr indent="-292100" lvl="5" marL="2743200">
              <a:lnSpc>
                <a:spcPct val="115000"/>
              </a:lnSpc>
              <a:spcBef>
                <a:spcPts val="0"/>
              </a:spcBef>
              <a:spcAft>
                <a:spcPts val="0"/>
              </a:spcAft>
              <a:buClr>
                <a:schemeClr val="lt1"/>
              </a:buClr>
              <a:buSzPts val="1000"/>
              <a:buFont typeface="Instrument Sans"/>
              <a:buChar char="■"/>
              <a:defRPr/>
            </a:lvl6pPr>
            <a:lvl7pPr indent="-292100" lvl="6" marL="3200400">
              <a:lnSpc>
                <a:spcPct val="115000"/>
              </a:lnSpc>
              <a:spcBef>
                <a:spcPts val="0"/>
              </a:spcBef>
              <a:spcAft>
                <a:spcPts val="0"/>
              </a:spcAft>
              <a:buClr>
                <a:schemeClr val="lt1"/>
              </a:buClr>
              <a:buSzPts val="1000"/>
              <a:buFont typeface="Instrument Sans"/>
              <a:buChar char="●"/>
              <a:defRPr/>
            </a:lvl7pPr>
            <a:lvl8pPr indent="-292100" lvl="7" marL="3657600">
              <a:lnSpc>
                <a:spcPct val="115000"/>
              </a:lnSpc>
              <a:spcBef>
                <a:spcPts val="0"/>
              </a:spcBef>
              <a:spcAft>
                <a:spcPts val="0"/>
              </a:spcAft>
              <a:buClr>
                <a:schemeClr val="lt1"/>
              </a:buClr>
              <a:buSzPts val="1000"/>
              <a:buFont typeface="Instrument Sans"/>
              <a:buChar char="○"/>
              <a:defRPr/>
            </a:lvl8pPr>
            <a:lvl9pPr indent="-292100" lvl="8" marL="4114800">
              <a:lnSpc>
                <a:spcPct val="115000"/>
              </a:lnSpc>
              <a:spcBef>
                <a:spcPts val="0"/>
              </a:spcBef>
              <a:spcAft>
                <a:spcPts val="0"/>
              </a:spcAft>
              <a:buClr>
                <a:schemeClr val="lt1"/>
              </a:buClr>
              <a:buSzPts val="1000"/>
              <a:buFont typeface="Instrument Sans"/>
              <a:buChar char="■"/>
              <a:defRPr/>
            </a:lvl9pPr>
          </a:lstStyle>
          <a:p/>
        </p:txBody>
      </p:sp>
      <p:sp>
        <p:nvSpPr>
          <p:cNvPr id="760" name="Google Shape;760;p79"/>
          <p:cNvSpPr txBox="1"/>
          <p:nvPr>
            <p:ph idx="14" type="title"/>
          </p:nvPr>
        </p:nvSpPr>
        <p:spPr>
          <a:xfrm>
            <a:off x="4629475" y="2053175"/>
            <a:ext cx="2058600" cy="498600"/>
          </a:xfrm>
          <a:prstGeom prst="rect">
            <a:avLst/>
          </a:prstGeom>
        </p:spPr>
        <p:txBody>
          <a:bodyPr anchorCtr="0" anchor="ctr" bIns="0" lIns="182875" spcFirstLastPara="1" rIns="182875" wrap="square" tIns="0">
            <a:noAutofit/>
          </a:bodyPr>
          <a:lstStyle>
            <a:lvl1pPr lvl="0">
              <a:spcBef>
                <a:spcPts val="0"/>
              </a:spcBef>
              <a:spcAft>
                <a:spcPts val="0"/>
              </a:spcAft>
              <a:buNone/>
              <a:defRPr sz="1400">
                <a:latin typeface="Instrument Sans Medium"/>
                <a:ea typeface="Instrument Sans Medium"/>
                <a:cs typeface="Instrument Sans Medium"/>
                <a:sym typeface="Instrument Sans Medium"/>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761" name="Google Shape;761;p79"/>
          <p:cNvSpPr txBox="1"/>
          <p:nvPr>
            <p:ph idx="15" type="title"/>
          </p:nvPr>
        </p:nvSpPr>
        <p:spPr>
          <a:xfrm>
            <a:off x="4629475" y="1557525"/>
            <a:ext cx="1068000" cy="440700"/>
          </a:xfrm>
          <a:prstGeom prst="rect">
            <a:avLst/>
          </a:prstGeom>
          <a:noFill/>
        </p:spPr>
        <p:txBody>
          <a:bodyPr anchorCtr="0" anchor="t" bIns="0" lIns="182875" spcFirstLastPara="1" rIns="182875" wrap="square" tIns="0">
            <a:noAutofit/>
          </a:bodyPr>
          <a:lstStyle>
            <a:lvl1pPr lvl="0">
              <a:spcBef>
                <a:spcPts val="0"/>
              </a:spcBef>
              <a:spcAft>
                <a:spcPts val="0"/>
              </a:spcAft>
              <a:buNone/>
              <a:defRPr sz="1000">
                <a:latin typeface="Instrument Sans"/>
                <a:ea typeface="Instrument Sans"/>
                <a:cs typeface="Instrument Sans"/>
                <a:sym typeface="Instrument Sans"/>
              </a:defRPr>
            </a:lvl1pPr>
            <a:lvl2pPr lvl="1">
              <a:spcBef>
                <a:spcPts val="0"/>
              </a:spcBef>
              <a:spcAft>
                <a:spcPts val="0"/>
              </a:spcAft>
              <a:buNone/>
              <a:defRPr sz="2400">
                <a:latin typeface="Instrument Sans Medium"/>
                <a:ea typeface="Instrument Sans Medium"/>
                <a:cs typeface="Instrument Sans Medium"/>
                <a:sym typeface="Instrument Sans Medium"/>
              </a:defRPr>
            </a:lvl2pPr>
            <a:lvl3pPr lvl="2">
              <a:spcBef>
                <a:spcPts val="0"/>
              </a:spcBef>
              <a:spcAft>
                <a:spcPts val="0"/>
              </a:spcAft>
              <a:buNone/>
              <a:defRPr sz="2400">
                <a:latin typeface="Instrument Sans Medium"/>
                <a:ea typeface="Instrument Sans Medium"/>
                <a:cs typeface="Instrument Sans Medium"/>
                <a:sym typeface="Instrument Sans Medium"/>
              </a:defRPr>
            </a:lvl3pPr>
            <a:lvl4pPr lvl="3">
              <a:spcBef>
                <a:spcPts val="0"/>
              </a:spcBef>
              <a:spcAft>
                <a:spcPts val="0"/>
              </a:spcAft>
              <a:buNone/>
              <a:defRPr sz="2400">
                <a:latin typeface="Instrument Sans Medium"/>
                <a:ea typeface="Instrument Sans Medium"/>
                <a:cs typeface="Instrument Sans Medium"/>
                <a:sym typeface="Instrument Sans Medium"/>
              </a:defRPr>
            </a:lvl4pPr>
            <a:lvl5pPr lvl="4">
              <a:spcBef>
                <a:spcPts val="0"/>
              </a:spcBef>
              <a:spcAft>
                <a:spcPts val="0"/>
              </a:spcAft>
              <a:buNone/>
              <a:defRPr sz="2400">
                <a:latin typeface="Instrument Sans Medium"/>
                <a:ea typeface="Instrument Sans Medium"/>
                <a:cs typeface="Instrument Sans Medium"/>
                <a:sym typeface="Instrument Sans Medium"/>
              </a:defRPr>
            </a:lvl5pPr>
            <a:lvl6pPr lvl="5">
              <a:spcBef>
                <a:spcPts val="0"/>
              </a:spcBef>
              <a:spcAft>
                <a:spcPts val="0"/>
              </a:spcAft>
              <a:buNone/>
              <a:defRPr sz="2400">
                <a:latin typeface="Instrument Sans Medium"/>
                <a:ea typeface="Instrument Sans Medium"/>
                <a:cs typeface="Instrument Sans Medium"/>
                <a:sym typeface="Instrument Sans Medium"/>
              </a:defRPr>
            </a:lvl6pPr>
            <a:lvl7pPr lvl="6">
              <a:spcBef>
                <a:spcPts val="0"/>
              </a:spcBef>
              <a:spcAft>
                <a:spcPts val="0"/>
              </a:spcAft>
              <a:buNone/>
              <a:defRPr sz="2400">
                <a:latin typeface="Instrument Sans Medium"/>
                <a:ea typeface="Instrument Sans Medium"/>
                <a:cs typeface="Instrument Sans Medium"/>
                <a:sym typeface="Instrument Sans Medium"/>
              </a:defRPr>
            </a:lvl7pPr>
            <a:lvl8pPr lvl="7">
              <a:spcBef>
                <a:spcPts val="0"/>
              </a:spcBef>
              <a:spcAft>
                <a:spcPts val="0"/>
              </a:spcAft>
              <a:buNone/>
              <a:defRPr sz="2400">
                <a:latin typeface="Instrument Sans Medium"/>
                <a:ea typeface="Instrument Sans Medium"/>
                <a:cs typeface="Instrument Sans Medium"/>
                <a:sym typeface="Instrument Sans Medium"/>
              </a:defRPr>
            </a:lvl8pPr>
            <a:lvl9pPr lvl="8">
              <a:spcBef>
                <a:spcPts val="0"/>
              </a:spcBef>
              <a:spcAft>
                <a:spcPts val="0"/>
              </a:spcAft>
              <a:buNone/>
              <a:defRPr sz="2400">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1">
  <p:cSld name="BLANK_1_1_1_1_2_2_3">
    <p:bg>
      <p:bgPr>
        <a:solidFill>
          <a:schemeClr val="lt2"/>
        </a:solidFill>
      </p:bgPr>
    </p:bg>
    <p:spTree>
      <p:nvGrpSpPr>
        <p:cNvPr id="762" name="Shape 762"/>
        <p:cNvGrpSpPr/>
        <p:nvPr/>
      </p:nvGrpSpPr>
      <p:grpSpPr>
        <a:xfrm>
          <a:off x="0" y="0"/>
          <a:ext cx="0" cy="0"/>
          <a:chOff x="0" y="0"/>
          <a:chExt cx="0" cy="0"/>
        </a:xfrm>
      </p:grpSpPr>
      <p:sp>
        <p:nvSpPr>
          <p:cNvPr id="763" name="Google Shape;763;p80"/>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64" name="Google Shape;764;p80"/>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65" name="Google Shape;765;p80"/>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766" name="Google Shape;766;p80"/>
          <p:cNvSpPr txBox="1"/>
          <p:nvPr>
            <p:ph idx="3" type="subTitle"/>
          </p:nvPr>
        </p:nvSpPr>
        <p:spPr>
          <a:xfrm>
            <a:off x="385925" y="1306050"/>
            <a:ext cx="16179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767" name="Google Shape;767;p80"/>
          <p:cNvSpPr txBox="1"/>
          <p:nvPr>
            <p:ph idx="4" type="subTitle"/>
          </p:nvPr>
        </p:nvSpPr>
        <p:spPr>
          <a:xfrm>
            <a:off x="2650250" y="1306050"/>
            <a:ext cx="16179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768" name="Google Shape;768;p80"/>
          <p:cNvSpPr txBox="1"/>
          <p:nvPr>
            <p:ph idx="5" type="subTitle"/>
          </p:nvPr>
        </p:nvSpPr>
        <p:spPr>
          <a:xfrm>
            <a:off x="4721750" y="1306050"/>
            <a:ext cx="16179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769" name="Google Shape;769;p80"/>
          <p:cNvSpPr txBox="1"/>
          <p:nvPr>
            <p:ph idx="6" type="subTitle"/>
          </p:nvPr>
        </p:nvSpPr>
        <p:spPr>
          <a:xfrm>
            <a:off x="6986075" y="1306050"/>
            <a:ext cx="16179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770" name="Google Shape;770;p80"/>
          <p:cNvSpPr txBox="1"/>
          <p:nvPr>
            <p:ph idx="7" type="body"/>
          </p:nvPr>
        </p:nvSpPr>
        <p:spPr>
          <a:xfrm>
            <a:off x="284700" y="4170025"/>
            <a:ext cx="2772600" cy="695400"/>
          </a:xfrm>
          <a:prstGeom prst="rect">
            <a:avLst/>
          </a:prstGeom>
        </p:spPr>
        <p:txBody>
          <a:bodyPr anchorCtr="0" anchor="t" bIns="0" lIns="0" spcFirstLastPara="1" rIns="91425" wrap="square" tIns="0">
            <a:noAutofit/>
          </a:bodyPr>
          <a:lstStyle>
            <a:lvl1pPr indent="-279400" lvl="0" marL="457200">
              <a:spcBef>
                <a:spcPts val="0"/>
              </a:spcBef>
              <a:spcAft>
                <a:spcPts val="0"/>
              </a:spcAft>
              <a:buClr>
                <a:schemeClr val="lt1"/>
              </a:buClr>
              <a:buSzPts val="800"/>
              <a:buChar char="●"/>
              <a:defRPr sz="800"/>
            </a:lvl1pPr>
            <a:lvl2pPr indent="-279400" lvl="1" marL="914400">
              <a:spcBef>
                <a:spcPts val="0"/>
              </a:spcBef>
              <a:spcAft>
                <a:spcPts val="0"/>
              </a:spcAft>
              <a:buClr>
                <a:schemeClr val="lt1"/>
              </a:buClr>
              <a:buSzPts val="800"/>
              <a:buChar char="○"/>
              <a:defRPr sz="800"/>
            </a:lvl2pPr>
            <a:lvl3pPr indent="-279400" lvl="2" marL="1371600">
              <a:spcBef>
                <a:spcPts val="0"/>
              </a:spcBef>
              <a:spcAft>
                <a:spcPts val="0"/>
              </a:spcAft>
              <a:buClr>
                <a:schemeClr val="lt1"/>
              </a:buClr>
              <a:buSzPts val="800"/>
              <a:buChar char="■"/>
              <a:defRPr sz="800"/>
            </a:lvl3pPr>
            <a:lvl4pPr indent="-279400" lvl="3" marL="1828800">
              <a:spcBef>
                <a:spcPts val="0"/>
              </a:spcBef>
              <a:spcAft>
                <a:spcPts val="0"/>
              </a:spcAft>
              <a:buClr>
                <a:schemeClr val="lt1"/>
              </a:buClr>
              <a:buSzPts val="800"/>
              <a:buChar char="●"/>
              <a:defRPr sz="800"/>
            </a:lvl4pPr>
            <a:lvl5pPr indent="-279400" lvl="4" marL="2286000">
              <a:spcBef>
                <a:spcPts val="0"/>
              </a:spcBef>
              <a:spcAft>
                <a:spcPts val="0"/>
              </a:spcAft>
              <a:buClr>
                <a:schemeClr val="lt1"/>
              </a:buClr>
              <a:buSzPts val="800"/>
              <a:buChar char="○"/>
              <a:defRPr sz="800"/>
            </a:lvl5pPr>
            <a:lvl6pPr indent="-279400" lvl="5" marL="2743200">
              <a:spcBef>
                <a:spcPts val="0"/>
              </a:spcBef>
              <a:spcAft>
                <a:spcPts val="0"/>
              </a:spcAft>
              <a:buClr>
                <a:schemeClr val="lt1"/>
              </a:buClr>
              <a:buSzPts val="800"/>
              <a:buChar char="■"/>
              <a:defRPr sz="800"/>
            </a:lvl6pPr>
            <a:lvl7pPr indent="-279400" lvl="6" marL="3200400">
              <a:spcBef>
                <a:spcPts val="0"/>
              </a:spcBef>
              <a:spcAft>
                <a:spcPts val="0"/>
              </a:spcAft>
              <a:buClr>
                <a:schemeClr val="lt1"/>
              </a:buClr>
              <a:buSzPts val="800"/>
              <a:buChar char="●"/>
              <a:defRPr sz="800"/>
            </a:lvl7pPr>
            <a:lvl8pPr indent="-279400" lvl="7" marL="3657600">
              <a:spcBef>
                <a:spcPts val="0"/>
              </a:spcBef>
              <a:spcAft>
                <a:spcPts val="0"/>
              </a:spcAft>
              <a:buClr>
                <a:schemeClr val="lt1"/>
              </a:buClr>
              <a:buSzPts val="800"/>
              <a:buChar char="○"/>
              <a:defRPr sz="800"/>
            </a:lvl8pPr>
            <a:lvl9pPr indent="-279400" lvl="8" marL="4114800">
              <a:spcBef>
                <a:spcPts val="0"/>
              </a:spcBef>
              <a:spcAft>
                <a:spcPts val="0"/>
              </a:spcAft>
              <a:buClr>
                <a:schemeClr val="lt1"/>
              </a:buClr>
              <a:buSzPts val="800"/>
              <a:buChar char="■"/>
              <a:defRPr sz="800"/>
            </a:lvl9pPr>
          </a:lstStyle>
          <a:p/>
        </p:txBody>
      </p:sp>
      <p:sp>
        <p:nvSpPr>
          <p:cNvPr id="771" name="Google Shape;771;p80"/>
          <p:cNvSpPr txBox="1"/>
          <p:nvPr>
            <p:ph idx="8" type="subTitle"/>
          </p:nvPr>
        </p:nvSpPr>
        <p:spPr>
          <a:xfrm>
            <a:off x="284700" y="36936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772" name="Google Shape;772;p80"/>
          <p:cNvSpPr txBox="1"/>
          <p:nvPr>
            <p:ph idx="9" type="subTitle"/>
          </p:nvPr>
        </p:nvSpPr>
        <p:spPr>
          <a:xfrm>
            <a:off x="284700" y="38803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773" name="Google Shape;773;p80"/>
          <p:cNvSpPr txBox="1"/>
          <p:nvPr>
            <p:ph idx="13" type="body"/>
          </p:nvPr>
        </p:nvSpPr>
        <p:spPr>
          <a:xfrm>
            <a:off x="3185700" y="4170025"/>
            <a:ext cx="2772600" cy="695400"/>
          </a:xfrm>
          <a:prstGeom prst="rect">
            <a:avLst/>
          </a:prstGeom>
        </p:spPr>
        <p:txBody>
          <a:bodyPr anchorCtr="0" anchor="t" bIns="0" lIns="0" spcFirstLastPara="1" rIns="91425" wrap="square" tIns="0">
            <a:noAutofit/>
          </a:bodyPr>
          <a:lstStyle>
            <a:lvl1pPr indent="-279400" lvl="0" marL="457200">
              <a:lnSpc>
                <a:spcPct val="115000"/>
              </a:lnSpc>
              <a:spcBef>
                <a:spcPts val="0"/>
              </a:spcBef>
              <a:spcAft>
                <a:spcPts val="0"/>
              </a:spcAft>
              <a:buClr>
                <a:schemeClr val="lt1"/>
              </a:buClr>
              <a:buSzPts val="800"/>
              <a:buFont typeface="Instrument Sans"/>
              <a:buChar char="●"/>
              <a:defRPr sz="800"/>
            </a:lvl1pPr>
            <a:lvl2pPr indent="-279400" lvl="1" marL="914400">
              <a:lnSpc>
                <a:spcPct val="115000"/>
              </a:lnSpc>
              <a:spcBef>
                <a:spcPts val="0"/>
              </a:spcBef>
              <a:spcAft>
                <a:spcPts val="0"/>
              </a:spcAft>
              <a:buClr>
                <a:schemeClr val="lt1"/>
              </a:buClr>
              <a:buSzPts val="800"/>
              <a:buFont typeface="Instrument Sans"/>
              <a:buChar char="○"/>
              <a:defRPr sz="800"/>
            </a:lvl2pPr>
            <a:lvl3pPr indent="-279400" lvl="2" marL="1371600">
              <a:lnSpc>
                <a:spcPct val="115000"/>
              </a:lnSpc>
              <a:spcBef>
                <a:spcPts val="0"/>
              </a:spcBef>
              <a:spcAft>
                <a:spcPts val="0"/>
              </a:spcAft>
              <a:buClr>
                <a:schemeClr val="lt1"/>
              </a:buClr>
              <a:buSzPts val="800"/>
              <a:buFont typeface="Instrument Sans"/>
              <a:buChar char="■"/>
              <a:defRPr sz="800"/>
            </a:lvl3pPr>
            <a:lvl4pPr indent="-279400" lvl="3" marL="1828800">
              <a:lnSpc>
                <a:spcPct val="115000"/>
              </a:lnSpc>
              <a:spcBef>
                <a:spcPts val="0"/>
              </a:spcBef>
              <a:spcAft>
                <a:spcPts val="0"/>
              </a:spcAft>
              <a:buClr>
                <a:schemeClr val="lt1"/>
              </a:buClr>
              <a:buSzPts val="800"/>
              <a:buFont typeface="Instrument Sans"/>
              <a:buChar char="●"/>
              <a:defRPr sz="800"/>
            </a:lvl4pPr>
            <a:lvl5pPr indent="-279400" lvl="4" marL="2286000">
              <a:lnSpc>
                <a:spcPct val="115000"/>
              </a:lnSpc>
              <a:spcBef>
                <a:spcPts val="0"/>
              </a:spcBef>
              <a:spcAft>
                <a:spcPts val="0"/>
              </a:spcAft>
              <a:buClr>
                <a:schemeClr val="lt1"/>
              </a:buClr>
              <a:buSzPts val="800"/>
              <a:buFont typeface="Instrument Sans"/>
              <a:buChar char="○"/>
              <a:defRPr sz="800"/>
            </a:lvl5pPr>
            <a:lvl6pPr indent="-279400" lvl="5" marL="2743200">
              <a:lnSpc>
                <a:spcPct val="115000"/>
              </a:lnSpc>
              <a:spcBef>
                <a:spcPts val="0"/>
              </a:spcBef>
              <a:spcAft>
                <a:spcPts val="0"/>
              </a:spcAft>
              <a:buClr>
                <a:schemeClr val="lt1"/>
              </a:buClr>
              <a:buSzPts val="800"/>
              <a:buFont typeface="Instrument Sans"/>
              <a:buChar char="■"/>
              <a:defRPr sz="800"/>
            </a:lvl6pPr>
            <a:lvl7pPr indent="-279400" lvl="6" marL="3200400">
              <a:lnSpc>
                <a:spcPct val="115000"/>
              </a:lnSpc>
              <a:spcBef>
                <a:spcPts val="0"/>
              </a:spcBef>
              <a:spcAft>
                <a:spcPts val="0"/>
              </a:spcAft>
              <a:buClr>
                <a:schemeClr val="lt1"/>
              </a:buClr>
              <a:buSzPts val="800"/>
              <a:buFont typeface="Instrument Sans"/>
              <a:buChar char="●"/>
              <a:defRPr sz="800"/>
            </a:lvl7pPr>
            <a:lvl8pPr indent="-279400" lvl="7" marL="3657600">
              <a:lnSpc>
                <a:spcPct val="115000"/>
              </a:lnSpc>
              <a:spcBef>
                <a:spcPts val="0"/>
              </a:spcBef>
              <a:spcAft>
                <a:spcPts val="0"/>
              </a:spcAft>
              <a:buClr>
                <a:schemeClr val="lt1"/>
              </a:buClr>
              <a:buSzPts val="800"/>
              <a:buFont typeface="Instrument Sans"/>
              <a:buChar char="○"/>
              <a:defRPr sz="800"/>
            </a:lvl8pPr>
            <a:lvl9pPr indent="-279400" lvl="8" marL="4114800">
              <a:lnSpc>
                <a:spcPct val="115000"/>
              </a:lnSpc>
              <a:spcBef>
                <a:spcPts val="0"/>
              </a:spcBef>
              <a:spcAft>
                <a:spcPts val="0"/>
              </a:spcAft>
              <a:buClr>
                <a:schemeClr val="lt1"/>
              </a:buClr>
              <a:buSzPts val="800"/>
              <a:buFont typeface="Instrument Sans"/>
              <a:buChar char="■"/>
              <a:defRPr sz="800"/>
            </a:lvl9pPr>
          </a:lstStyle>
          <a:p/>
        </p:txBody>
      </p:sp>
      <p:sp>
        <p:nvSpPr>
          <p:cNvPr id="774" name="Google Shape;774;p80"/>
          <p:cNvSpPr txBox="1"/>
          <p:nvPr>
            <p:ph idx="14" type="subTitle"/>
          </p:nvPr>
        </p:nvSpPr>
        <p:spPr>
          <a:xfrm>
            <a:off x="3185700" y="36936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775" name="Google Shape;775;p80"/>
          <p:cNvSpPr txBox="1"/>
          <p:nvPr>
            <p:ph idx="15" type="subTitle"/>
          </p:nvPr>
        </p:nvSpPr>
        <p:spPr>
          <a:xfrm>
            <a:off x="3185700" y="38803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776" name="Google Shape;776;p80"/>
          <p:cNvSpPr txBox="1"/>
          <p:nvPr>
            <p:ph idx="16" type="body"/>
          </p:nvPr>
        </p:nvSpPr>
        <p:spPr>
          <a:xfrm>
            <a:off x="6086700" y="4170025"/>
            <a:ext cx="2772600" cy="695400"/>
          </a:xfrm>
          <a:prstGeom prst="rect">
            <a:avLst/>
          </a:prstGeom>
        </p:spPr>
        <p:txBody>
          <a:bodyPr anchorCtr="0" anchor="t" bIns="0" lIns="0" spcFirstLastPara="1" rIns="91425" wrap="square" tIns="0">
            <a:noAutofit/>
          </a:bodyPr>
          <a:lstStyle>
            <a:lvl1pPr indent="-279400" lvl="0" marL="457200">
              <a:lnSpc>
                <a:spcPct val="115000"/>
              </a:lnSpc>
              <a:spcBef>
                <a:spcPts val="0"/>
              </a:spcBef>
              <a:spcAft>
                <a:spcPts val="0"/>
              </a:spcAft>
              <a:buClr>
                <a:schemeClr val="lt1"/>
              </a:buClr>
              <a:buSzPts val="800"/>
              <a:buFont typeface="Instrument Sans"/>
              <a:buChar char="●"/>
              <a:defRPr sz="800"/>
            </a:lvl1pPr>
            <a:lvl2pPr indent="-279400" lvl="1" marL="914400">
              <a:lnSpc>
                <a:spcPct val="115000"/>
              </a:lnSpc>
              <a:spcBef>
                <a:spcPts val="0"/>
              </a:spcBef>
              <a:spcAft>
                <a:spcPts val="0"/>
              </a:spcAft>
              <a:buClr>
                <a:schemeClr val="lt1"/>
              </a:buClr>
              <a:buSzPts val="800"/>
              <a:buFont typeface="Instrument Sans"/>
              <a:buChar char="○"/>
              <a:defRPr sz="800"/>
            </a:lvl2pPr>
            <a:lvl3pPr indent="-279400" lvl="2" marL="1371600">
              <a:lnSpc>
                <a:spcPct val="115000"/>
              </a:lnSpc>
              <a:spcBef>
                <a:spcPts val="0"/>
              </a:spcBef>
              <a:spcAft>
                <a:spcPts val="0"/>
              </a:spcAft>
              <a:buClr>
                <a:schemeClr val="lt1"/>
              </a:buClr>
              <a:buSzPts val="800"/>
              <a:buFont typeface="Instrument Sans"/>
              <a:buChar char="■"/>
              <a:defRPr sz="800"/>
            </a:lvl3pPr>
            <a:lvl4pPr indent="-279400" lvl="3" marL="1828800">
              <a:lnSpc>
                <a:spcPct val="115000"/>
              </a:lnSpc>
              <a:spcBef>
                <a:spcPts val="0"/>
              </a:spcBef>
              <a:spcAft>
                <a:spcPts val="0"/>
              </a:spcAft>
              <a:buClr>
                <a:schemeClr val="lt1"/>
              </a:buClr>
              <a:buSzPts val="800"/>
              <a:buFont typeface="Instrument Sans"/>
              <a:buChar char="●"/>
              <a:defRPr sz="800"/>
            </a:lvl4pPr>
            <a:lvl5pPr indent="-279400" lvl="4" marL="2286000">
              <a:lnSpc>
                <a:spcPct val="115000"/>
              </a:lnSpc>
              <a:spcBef>
                <a:spcPts val="0"/>
              </a:spcBef>
              <a:spcAft>
                <a:spcPts val="0"/>
              </a:spcAft>
              <a:buClr>
                <a:schemeClr val="lt1"/>
              </a:buClr>
              <a:buSzPts val="800"/>
              <a:buFont typeface="Instrument Sans"/>
              <a:buChar char="○"/>
              <a:defRPr sz="800"/>
            </a:lvl5pPr>
            <a:lvl6pPr indent="-279400" lvl="5" marL="2743200">
              <a:lnSpc>
                <a:spcPct val="115000"/>
              </a:lnSpc>
              <a:spcBef>
                <a:spcPts val="0"/>
              </a:spcBef>
              <a:spcAft>
                <a:spcPts val="0"/>
              </a:spcAft>
              <a:buClr>
                <a:schemeClr val="lt1"/>
              </a:buClr>
              <a:buSzPts val="800"/>
              <a:buFont typeface="Instrument Sans"/>
              <a:buChar char="■"/>
              <a:defRPr sz="800"/>
            </a:lvl6pPr>
            <a:lvl7pPr indent="-279400" lvl="6" marL="3200400">
              <a:lnSpc>
                <a:spcPct val="115000"/>
              </a:lnSpc>
              <a:spcBef>
                <a:spcPts val="0"/>
              </a:spcBef>
              <a:spcAft>
                <a:spcPts val="0"/>
              </a:spcAft>
              <a:buClr>
                <a:schemeClr val="lt1"/>
              </a:buClr>
              <a:buSzPts val="800"/>
              <a:buFont typeface="Instrument Sans"/>
              <a:buChar char="●"/>
              <a:defRPr sz="800"/>
            </a:lvl7pPr>
            <a:lvl8pPr indent="-279400" lvl="7" marL="3657600">
              <a:lnSpc>
                <a:spcPct val="115000"/>
              </a:lnSpc>
              <a:spcBef>
                <a:spcPts val="0"/>
              </a:spcBef>
              <a:spcAft>
                <a:spcPts val="0"/>
              </a:spcAft>
              <a:buClr>
                <a:schemeClr val="lt1"/>
              </a:buClr>
              <a:buSzPts val="800"/>
              <a:buFont typeface="Instrument Sans"/>
              <a:buChar char="○"/>
              <a:defRPr sz="800"/>
            </a:lvl8pPr>
            <a:lvl9pPr indent="-279400" lvl="8" marL="4114800">
              <a:lnSpc>
                <a:spcPct val="115000"/>
              </a:lnSpc>
              <a:spcBef>
                <a:spcPts val="0"/>
              </a:spcBef>
              <a:spcAft>
                <a:spcPts val="0"/>
              </a:spcAft>
              <a:buClr>
                <a:schemeClr val="lt1"/>
              </a:buClr>
              <a:buSzPts val="800"/>
              <a:buFont typeface="Instrument Sans"/>
              <a:buChar char="■"/>
              <a:defRPr sz="800"/>
            </a:lvl9pPr>
          </a:lstStyle>
          <a:p/>
        </p:txBody>
      </p:sp>
      <p:sp>
        <p:nvSpPr>
          <p:cNvPr id="777" name="Google Shape;777;p80"/>
          <p:cNvSpPr txBox="1"/>
          <p:nvPr>
            <p:ph idx="17" type="subTitle"/>
          </p:nvPr>
        </p:nvSpPr>
        <p:spPr>
          <a:xfrm>
            <a:off x="6086700" y="36936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778" name="Google Shape;778;p80"/>
          <p:cNvSpPr txBox="1"/>
          <p:nvPr>
            <p:ph idx="18" type="subTitle"/>
          </p:nvPr>
        </p:nvSpPr>
        <p:spPr>
          <a:xfrm>
            <a:off x="6086700" y="38803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779" name="Google Shape;779;p80"/>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2">
  <p:cSld name="BLANK_1_1_1_1_2_2_3_1">
    <p:bg>
      <p:bgPr>
        <a:solidFill>
          <a:schemeClr val="lt2"/>
        </a:solidFill>
      </p:bgPr>
    </p:bg>
    <p:spTree>
      <p:nvGrpSpPr>
        <p:cNvPr id="780" name="Shape 780"/>
        <p:cNvGrpSpPr/>
        <p:nvPr/>
      </p:nvGrpSpPr>
      <p:grpSpPr>
        <a:xfrm>
          <a:off x="0" y="0"/>
          <a:ext cx="0" cy="0"/>
          <a:chOff x="0" y="0"/>
          <a:chExt cx="0" cy="0"/>
        </a:xfrm>
      </p:grpSpPr>
      <p:sp>
        <p:nvSpPr>
          <p:cNvPr id="781" name="Google Shape;781;p81"/>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82" name="Google Shape;782;p81"/>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83" name="Google Shape;783;p81"/>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784" name="Google Shape;784;p81"/>
          <p:cNvSpPr txBox="1"/>
          <p:nvPr>
            <p:ph idx="3" type="body"/>
          </p:nvPr>
        </p:nvSpPr>
        <p:spPr>
          <a:xfrm>
            <a:off x="284700" y="3703925"/>
            <a:ext cx="2772600" cy="695400"/>
          </a:xfrm>
          <a:prstGeom prst="rect">
            <a:avLst/>
          </a:prstGeom>
        </p:spPr>
        <p:txBody>
          <a:bodyPr anchorCtr="0" anchor="t" bIns="0" lIns="0" spcFirstLastPara="1" rIns="91425" wrap="square" tIns="0">
            <a:noAutofit/>
          </a:bodyPr>
          <a:lstStyle>
            <a:lvl1pPr indent="-279400" lvl="0" marL="457200">
              <a:spcBef>
                <a:spcPts val="0"/>
              </a:spcBef>
              <a:spcAft>
                <a:spcPts val="0"/>
              </a:spcAft>
              <a:buClr>
                <a:schemeClr val="lt1"/>
              </a:buClr>
              <a:buSzPts val="800"/>
              <a:buFont typeface="Instrument Sans"/>
              <a:buChar char="●"/>
              <a:defRPr sz="800"/>
            </a:lvl1pPr>
            <a:lvl2pPr indent="-279400" lvl="1" marL="914400">
              <a:spcBef>
                <a:spcPts val="0"/>
              </a:spcBef>
              <a:spcAft>
                <a:spcPts val="0"/>
              </a:spcAft>
              <a:buClr>
                <a:schemeClr val="lt1"/>
              </a:buClr>
              <a:buSzPts val="800"/>
              <a:buFont typeface="Instrument Sans"/>
              <a:buChar char="○"/>
              <a:defRPr sz="800"/>
            </a:lvl2pPr>
            <a:lvl3pPr indent="-279400" lvl="2" marL="1371600">
              <a:spcBef>
                <a:spcPts val="0"/>
              </a:spcBef>
              <a:spcAft>
                <a:spcPts val="0"/>
              </a:spcAft>
              <a:buClr>
                <a:schemeClr val="lt1"/>
              </a:buClr>
              <a:buSzPts val="800"/>
              <a:buFont typeface="Instrument Sans"/>
              <a:buChar char="■"/>
              <a:defRPr sz="800"/>
            </a:lvl3pPr>
            <a:lvl4pPr indent="-279400" lvl="3" marL="1828800">
              <a:spcBef>
                <a:spcPts val="0"/>
              </a:spcBef>
              <a:spcAft>
                <a:spcPts val="0"/>
              </a:spcAft>
              <a:buClr>
                <a:schemeClr val="lt1"/>
              </a:buClr>
              <a:buSzPts val="800"/>
              <a:buFont typeface="Instrument Sans"/>
              <a:buChar char="●"/>
              <a:defRPr sz="800"/>
            </a:lvl4pPr>
            <a:lvl5pPr indent="-279400" lvl="4" marL="2286000">
              <a:spcBef>
                <a:spcPts val="0"/>
              </a:spcBef>
              <a:spcAft>
                <a:spcPts val="0"/>
              </a:spcAft>
              <a:buClr>
                <a:schemeClr val="lt1"/>
              </a:buClr>
              <a:buSzPts val="800"/>
              <a:buFont typeface="Instrument Sans"/>
              <a:buChar char="○"/>
              <a:defRPr sz="800"/>
            </a:lvl5pPr>
            <a:lvl6pPr indent="-279400" lvl="5" marL="2743200">
              <a:spcBef>
                <a:spcPts val="0"/>
              </a:spcBef>
              <a:spcAft>
                <a:spcPts val="0"/>
              </a:spcAft>
              <a:buClr>
                <a:schemeClr val="lt1"/>
              </a:buClr>
              <a:buSzPts val="800"/>
              <a:buFont typeface="Instrument Sans"/>
              <a:buChar char="■"/>
              <a:defRPr sz="800"/>
            </a:lvl6pPr>
            <a:lvl7pPr indent="-279400" lvl="6" marL="3200400">
              <a:spcBef>
                <a:spcPts val="0"/>
              </a:spcBef>
              <a:spcAft>
                <a:spcPts val="0"/>
              </a:spcAft>
              <a:buClr>
                <a:schemeClr val="lt1"/>
              </a:buClr>
              <a:buSzPts val="800"/>
              <a:buFont typeface="Instrument Sans"/>
              <a:buChar char="●"/>
              <a:defRPr sz="800"/>
            </a:lvl7pPr>
            <a:lvl8pPr indent="-279400" lvl="7" marL="3657600">
              <a:spcBef>
                <a:spcPts val="0"/>
              </a:spcBef>
              <a:spcAft>
                <a:spcPts val="0"/>
              </a:spcAft>
              <a:buClr>
                <a:schemeClr val="lt1"/>
              </a:buClr>
              <a:buSzPts val="800"/>
              <a:buFont typeface="Instrument Sans"/>
              <a:buChar char="○"/>
              <a:defRPr sz="800"/>
            </a:lvl8pPr>
            <a:lvl9pPr indent="-279400" lvl="8" marL="4114800">
              <a:spcBef>
                <a:spcPts val="0"/>
              </a:spcBef>
              <a:spcAft>
                <a:spcPts val="0"/>
              </a:spcAft>
              <a:buClr>
                <a:schemeClr val="lt1"/>
              </a:buClr>
              <a:buSzPts val="800"/>
              <a:buFont typeface="Instrument Sans"/>
              <a:buChar char="■"/>
              <a:defRPr sz="800"/>
            </a:lvl9pPr>
          </a:lstStyle>
          <a:p/>
        </p:txBody>
      </p:sp>
      <p:sp>
        <p:nvSpPr>
          <p:cNvPr id="785" name="Google Shape;785;p81"/>
          <p:cNvSpPr txBox="1"/>
          <p:nvPr>
            <p:ph idx="4" type="subTitle"/>
          </p:nvPr>
        </p:nvSpPr>
        <p:spPr>
          <a:xfrm>
            <a:off x="284700" y="32275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786" name="Google Shape;786;p81"/>
          <p:cNvSpPr txBox="1"/>
          <p:nvPr>
            <p:ph idx="5" type="subTitle"/>
          </p:nvPr>
        </p:nvSpPr>
        <p:spPr>
          <a:xfrm>
            <a:off x="284700" y="34142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787" name="Google Shape;787;p81"/>
          <p:cNvSpPr txBox="1"/>
          <p:nvPr>
            <p:ph idx="6" type="body"/>
          </p:nvPr>
        </p:nvSpPr>
        <p:spPr>
          <a:xfrm>
            <a:off x="3185700" y="3703925"/>
            <a:ext cx="2772600" cy="695400"/>
          </a:xfrm>
          <a:prstGeom prst="rect">
            <a:avLst/>
          </a:prstGeom>
        </p:spPr>
        <p:txBody>
          <a:bodyPr anchorCtr="0" anchor="t" bIns="0" lIns="0" spcFirstLastPara="1" rIns="91425" wrap="square" tIns="0">
            <a:noAutofit/>
          </a:bodyPr>
          <a:lstStyle>
            <a:lvl1pPr indent="-279400" lvl="0" marL="457200">
              <a:lnSpc>
                <a:spcPct val="115000"/>
              </a:lnSpc>
              <a:spcBef>
                <a:spcPts val="0"/>
              </a:spcBef>
              <a:spcAft>
                <a:spcPts val="0"/>
              </a:spcAft>
              <a:buClr>
                <a:schemeClr val="lt1"/>
              </a:buClr>
              <a:buSzPts val="800"/>
              <a:buFont typeface="Instrument Sans"/>
              <a:buChar char="●"/>
              <a:defRPr sz="800"/>
            </a:lvl1pPr>
            <a:lvl2pPr indent="-279400" lvl="1" marL="914400">
              <a:lnSpc>
                <a:spcPct val="115000"/>
              </a:lnSpc>
              <a:spcBef>
                <a:spcPts val="0"/>
              </a:spcBef>
              <a:spcAft>
                <a:spcPts val="0"/>
              </a:spcAft>
              <a:buClr>
                <a:schemeClr val="lt1"/>
              </a:buClr>
              <a:buSzPts val="800"/>
              <a:buFont typeface="Instrument Sans"/>
              <a:buChar char="○"/>
              <a:defRPr sz="800"/>
            </a:lvl2pPr>
            <a:lvl3pPr indent="-279400" lvl="2" marL="1371600">
              <a:lnSpc>
                <a:spcPct val="115000"/>
              </a:lnSpc>
              <a:spcBef>
                <a:spcPts val="0"/>
              </a:spcBef>
              <a:spcAft>
                <a:spcPts val="0"/>
              </a:spcAft>
              <a:buClr>
                <a:schemeClr val="lt1"/>
              </a:buClr>
              <a:buSzPts val="800"/>
              <a:buFont typeface="Instrument Sans"/>
              <a:buChar char="■"/>
              <a:defRPr sz="800"/>
            </a:lvl3pPr>
            <a:lvl4pPr indent="-279400" lvl="3" marL="1828800">
              <a:lnSpc>
                <a:spcPct val="115000"/>
              </a:lnSpc>
              <a:spcBef>
                <a:spcPts val="0"/>
              </a:spcBef>
              <a:spcAft>
                <a:spcPts val="0"/>
              </a:spcAft>
              <a:buClr>
                <a:schemeClr val="lt1"/>
              </a:buClr>
              <a:buSzPts val="800"/>
              <a:buFont typeface="Instrument Sans"/>
              <a:buChar char="●"/>
              <a:defRPr sz="800"/>
            </a:lvl4pPr>
            <a:lvl5pPr indent="-279400" lvl="4" marL="2286000">
              <a:lnSpc>
                <a:spcPct val="115000"/>
              </a:lnSpc>
              <a:spcBef>
                <a:spcPts val="0"/>
              </a:spcBef>
              <a:spcAft>
                <a:spcPts val="0"/>
              </a:spcAft>
              <a:buClr>
                <a:schemeClr val="lt1"/>
              </a:buClr>
              <a:buSzPts val="800"/>
              <a:buFont typeface="Instrument Sans"/>
              <a:buChar char="○"/>
              <a:defRPr sz="800"/>
            </a:lvl5pPr>
            <a:lvl6pPr indent="-279400" lvl="5" marL="2743200">
              <a:lnSpc>
                <a:spcPct val="115000"/>
              </a:lnSpc>
              <a:spcBef>
                <a:spcPts val="0"/>
              </a:spcBef>
              <a:spcAft>
                <a:spcPts val="0"/>
              </a:spcAft>
              <a:buClr>
                <a:schemeClr val="lt1"/>
              </a:buClr>
              <a:buSzPts val="800"/>
              <a:buFont typeface="Instrument Sans"/>
              <a:buChar char="■"/>
              <a:defRPr sz="800"/>
            </a:lvl6pPr>
            <a:lvl7pPr indent="-279400" lvl="6" marL="3200400">
              <a:lnSpc>
                <a:spcPct val="115000"/>
              </a:lnSpc>
              <a:spcBef>
                <a:spcPts val="0"/>
              </a:spcBef>
              <a:spcAft>
                <a:spcPts val="0"/>
              </a:spcAft>
              <a:buClr>
                <a:schemeClr val="lt1"/>
              </a:buClr>
              <a:buSzPts val="800"/>
              <a:buFont typeface="Instrument Sans"/>
              <a:buChar char="●"/>
              <a:defRPr sz="800"/>
            </a:lvl7pPr>
            <a:lvl8pPr indent="-279400" lvl="7" marL="3657600">
              <a:lnSpc>
                <a:spcPct val="115000"/>
              </a:lnSpc>
              <a:spcBef>
                <a:spcPts val="0"/>
              </a:spcBef>
              <a:spcAft>
                <a:spcPts val="0"/>
              </a:spcAft>
              <a:buClr>
                <a:schemeClr val="lt1"/>
              </a:buClr>
              <a:buSzPts val="800"/>
              <a:buFont typeface="Instrument Sans"/>
              <a:buChar char="○"/>
              <a:defRPr sz="800"/>
            </a:lvl8pPr>
            <a:lvl9pPr indent="-279400" lvl="8" marL="4114800">
              <a:lnSpc>
                <a:spcPct val="115000"/>
              </a:lnSpc>
              <a:spcBef>
                <a:spcPts val="0"/>
              </a:spcBef>
              <a:spcAft>
                <a:spcPts val="0"/>
              </a:spcAft>
              <a:buClr>
                <a:schemeClr val="lt1"/>
              </a:buClr>
              <a:buSzPts val="800"/>
              <a:buFont typeface="Instrument Sans"/>
              <a:buChar char="■"/>
              <a:defRPr sz="800"/>
            </a:lvl9pPr>
          </a:lstStyle>
          <a:p/>
        </p:txBody>
      </p:sp>
      <p:sp>
        <p:nvSpPr>
          <p:cNvPr id="788" name="Google Shape;788;p81"/>
          <p:cNvSpPr txBox="1"/>
          <p:nvPr>
            <p:ph idx="7" type="subTitle"/>
          </p:nvPr>
        </p:nvSpPr>
        <p:spPr>
          <a:xfrm>
            <a:off x="3185700" y="32275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789" name="Google Shape;789;p81"/>
          <p:cNvSpPr txBox="1"/>
          <p:nvPr>
            <p:ph idx="8" type="subTitle"/>
          </p:nvPr>
        </p:nvSpPr>
        <p:spPr>
          <a:xfrm>
            <a:off x="3185700" y="34142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790" name="Google Shape;790;p81"/>
          <p:cNvSpPr txBox="1"/>
          <p:nvPr>
            <p:ph idx="9" type="body"/>
          </p:nvPr>
        </p:nvSpPr>
        <p:spPr>
          <a:xfrm>
            <a:off x="6086700" y="3703925"/>
            <a:ext cx="2772600" cy="695400"/>
          </a:xfrm>
          <a:prstGeom prst="rect">
            <a:avLst/>
          </a:prstGeom>
        </p:spPr>
        <p:txBody>
          <a:bodyPr anchorCtr="0" anchor="t" bIns="0" lIns="0" spcFirstLastPara="1" rIns="91425" wrap="square" tIns="0">
            <a:noAutofit/>
          </a:bodyPr>
          <a:lstStyle>
            <a:lvl1pPr indent="-279400" lvl="0" marL="457200">
              <a:lnSpc>
                <a:spcPct val="115000"/>
              </a:lnSpc>
              <a:spcBef>
                <a:spcPts val="0"/>
              </a:spcBef>
              <a:spcAft>
                <a:spcPts val="0"/>
              </a:spcAft>
              <a:buClr>
                <a:schemeClr val="lt1"/>
              </a:buClr>
              <a:buSzPts val="800"/>
              <a:buFont typeface="Instrument Sans"/>
              <a:buChar char="●"/>
              <a:defRPr sz="800"/>
            </a:lvl1pPr>
            <a:lvl2pPr indent="-279400" lvl="1" marL="914400">
              <a:lnSpc>
                <a:spcPct val="115000"/>
              </a:lnSpc>
              <a:spcBef>
                <a:spcPts val="0"/>
              </a:spcBef>
              <a:spcAft>
                <a:spcPts val="0"/>
              </a:spcAft>
              <a:buClr>
                <a:schemeClr val="lt1"/>
              </a:buClr>
              <a:buSzPts val="800"/>
              <a:buFont typeface="Instrument Sans"/>
              <a:buChar char="○"/>
              <a:defRPr sz="800"/>
            </a:lvl2pPr>
            <a:lvl3pPr indent="-279400" lvl="2" marL="1371600">
              <a:lnSpc>
                <a:spcPct val="115000"/>
              </a:lnSpc>
              <a:spcBef>
                <a:spcPts val="0"/>
              </a:spcBef>
              <a:spcAft>
                <a:spcPts val="0"/>
              </a:spcAft>
              <a:buClr>
                <a:schemeClr val="lt1"/>
              </a:buClr>
              <a:buSzPts val="800"/>
              <a:buFont typeface="Instrument Sans"/>
              <a:buChar char="■"/>
              <a:defRPr sz="800"/>
            </a:lvl3pPr>
            <a:lvl4pPr indent="-279400" lvl="3" marL="1828800">
              <a:lnSpc>
                <a:spcPct val="115000"/>
              </a:lnSpc>
              <a:spcBef>
                <a:spcPts val="0"/>
              </a:spcBef>
              <a:spcAft>
                <a:spcPts val="0"/>
              </a:spcAft>
              <a:buClr>
                <a:schemeClr val="lt1"/>
              </a:buClr>
              <a:buSzPts val="800"/>
              <a:buFont typeface="Instrument Sans"/>
              <a:buChar char="●"/>
              <a:defRPr sz="800"/>
            </a:lvl4pPr>
            <a:lvl5pPr indent="-279400" lvl="4" marL="2286000">
              <a:lnSpc>
                <a:spcPct val="115000"/>
              </a:lnSpc>
              <a:spcBef>
                <a:spcPts val="0"/>
              </a:spcBef>
              <a:spcAft>
                <a:spcPts val="0"/>
              </a:spcAft>
              <a:buClr>
                <a:schemeClr val="lt1"/>
              </a:buClr>
              <a:buSzPts val="800"/>
              <a:buFont typeface="Instrument Sans"/>
              <a:buChar char="○"/>
              <a:defRPr sz="800"/>
            </a:lvl5pPr>
            <a:lvl6pPr indent="-279400" lvl="5" marL="2743200">
              <a:lnSpc>
                <a:spcPct val="115000"/>
              </a:lnSpc>
              <a:spcBef>
                <a:spcPts val="0"/>
              </a:spcBef>
              <a:spcAft>
                <a:spcPts val="0"/>
              </a:spcAft>
              <a:buClr>
                <a:schemeClr val="lt1"/>
              </a:buClr>
              <a:buSzPts val="800"/>
              <a:buFont typeface="Instrument Sans"/>
              <a:buChar char="■"/>
              <a:defRPr sz="800"/>
            </a:lvl6pPr>
            <a:lvl7pPr indent="-279400" lvl="6" marL="3200400">
              <a:lnSpc>
                <a:spcPct val="115000"/>
              </a:lnSpc>
              <a:spcBef>
                <a:spcPts val="0"/>
              </a:spcBef>
              <a:spcAft>
                <a:spcPts val="0"/>
              </a:spcAft>
              <a:buClr>
                <a:schemeClr val="lt1"/>
              </a:buClr>
              <a:buSzPts val="800"/>
              <a:buFont typeface="Instrument Sans"/>
              <a:buChar char="●"/>
              <a:defRPr sz="800"/>
            </a:lvl7pPr>
            <a:lvl8pPr indent="-279400" lvl="7" marL="3657600">
              <a:lnSpc>
                <a:spcPct val="115000"/>
              </a:lnSpc>
              <a:spcBef>
                <a:spcPts val="0"/>
              </a:spcBef>
              <a:spcAft>
                <a:spcPts val="0"/>
              </a:spcAft>
              <a:buClr>
                <a:schemeClr val="lt1"/>
              </a:buClr>
              <a:buSzPts val="800"/>
              <a:buFont typeface="Instrument Sans"/>
              <a:buChar char="○"/>
              <a:defRPr sz="800"/>
            </a:lvl8pPr>
            <a:lvl9pPr indent="-279400" lvl="8" marL="4114800">
              <a:lnSpc>
                <a:spcPct val="115000"/>
              </a:lnSpc>
              <a:spcBef>
                <a:spcPts val="0"/>
              </a:spcBef>
              <a:spcAft>
                <a:spcPts val="0"/>
              </a:spcAft>
              <a:buClr>
                <a:schemeClr val="lt1"/>
              </a:buClr>
              <a:buSzPts val="800"/>
              <a:buFont typeface="Instrument Sans"/>
              <a:buChar char="■"/>
              <a:defRPr sz="800"/>
            </a:lvl9pPr>
          </a:lstStyle>
          <a:p/>
        </p:txBody>
      </p:sp>
      <p:sp>
        <p:nvSpPr>
          <p:cNvPr id="791" name="Google Shape;791;p81"/>
          <p:cNvSpPr txBox="1"/>
          <p:nvPr>
            <p:ph idx="13" type="subTitle"/>
          </p:nvPr>
        </p:nvSpPr>
        <p:spPr>
          <a:xfrm>
            <a:off x="6086700" y="3227500"/>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792" name="Google Shape;792;p81"/>
          <p:cNvSpPr txBox="1"/>
          <p:nvPr>
            <p:ph idx="14" type="subTitle"/>
          </p:nvPr>
        </p:nvSpPr>
        <p:spPr>
          <a:xfrm>
            <a:off x="6086700" y="3414229"/>
            <a:ext cx="27726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i="1"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cxnSp>
        <p:nvCxnSpPr>
          <p:cNvPr id="793" name="Google Shape;793;p81"/>
          <p:cNvCxnSpPr/>
          <p:nvPr/>
        </p:nvCxnSpPr>
        <p:spPr>
          <a:xfrm>
            <a:off x="306250" y="2632300"/>
            <a:ext cx="8545500" cy="0"/>
          </a:xfrm>
          <a:prstGeom prst="straightConnector1">
            <a:avLst/>
          </a:prstGeom>
          <a:noFill/>
          <a:ln cap="flat" cmpd="sng" w="9525">
            <a:solidFill>
              <a:schemeClr val="accent5"/>
            </a:solidFill>
            <a:prstDash val="solid"/>
            <a:round/>
            <a:headEnd len="med" w="med" type="none"/>
            <a:tailEnd len="med" w="med" type="none"/>
          </a:ln>
        </p:spPr>
      </p:cxnSp>
      <p:sp>
        <p:nvSpPr>
          <p:cNvPr id="794" name="Google Shape;794;p81"/>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3">
  <p:cSld name="BLANK_1_1_1_1_2_2_3_1_1">
    <p:bg>
      <p:bgPr>
        <a:solidFill>
          <a:schemeClr val="lt2"/>
        </a:solidFill>
      </p:bgPr>
    </p:bg>
    <p:spTree>
      <p:nvGrpSpPr>
        <p:cNvPr id="795" name="Shape 795"/>
        <p:cNvGrpSpPr/>
        <p:nvPr/>
      </p:nvGrpSpPr>
      <p:grpSpPr>
        <a:xfrm>
          <a:off x="0" y="0"/>
          <a:ext cx="0" cy="0"/>
          <a:chOff x="0" y="0"/>
          <a:chExt cx="0" cy="0"/>
        </a:xfrm>
      </p:grpSpPr>
      <p:sp>
        <p:nvSpPr>
          <p:cNvPr id="796" name="Google Shape;796;p82"/>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97" name="Google Shape;797;p82"/>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798" name="Google Shape;798;p82"/>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799" name="Google Shape;799;p82"/>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800" name="Google Shape;800;p82"/>
          <p:cNvSpPr txBox="1"/>
          <p:nvPr>
            <p:ph idx="3" type="subTitle"/>
          </p:nvPr>
        </p:nvSpPr>
        <p:spPr>
          <a:xfrm>
            <a:off x="26235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801" name="Google Shape;801;p82"/>
          <p:cNvSpPr txBox="1"/>
          <p:nvPr>
            <p:ph idx="4" type="subTitle"/>
          </p:nvPr>
        </p:nvSpPr>
        <p:spPr>
          <a:xfrm>
            <a:off x="35191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802" name="Google Shape;802;p82"/>
          <p:cNvSpPr txBox="1"/>
          <p:nvPr>
            <p:ph idx="5" type="subTitle"/>
          </p:nvPr>
        </p:nvSpPr>
        <p:spPr>
          <a:xfrm>
            <a:off x="44147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803" name="Google Shape;803;p82"/>
          <p:cNvSpPr txBox="1"/>
          <p:nvPr>
            <p:ph idx="6" type="subTitle"/>
          </p:nvPr>
        </p:nvSpPr>
        <p:spPr>
          <a:xfrm>
            <a:off x="53103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804" name="Google Shape;804;p82"/>
          <p:cNvSpPr txBox="1"/>
          <p:nvPr>
            <p:ph idx="7" type="subTitle"/>
          </p:nvPr>
        </p:nvSpPr>
        <p:spPr>
          <a:xfrm>
            <a:off x="62059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805" name="Google Shape;805;p82"/>
          <p:cNvSpPr txBox="1"/>
          <p:nvPr>
            <p:ph idx="8" type="subTitle"/>
          </p:nvPr>
        </p:nvSpPr>
        <p:spPr>
          <a:xfrm>
            <a:off x="71015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806" name="Google Shape;806;p82"/>
          <p:cNvSpPr txBox="1"/>
          <p:nvPr>
            <p:ph idx="9" type="subTitle"/>
          </p:nvPr>
        </p:nvSpPr>
        <p:spPr>
          <a:xfrm>
            <a:off x="7997125" y="1305637"/>
            <a:ext cx="826500" cy="129600"/>
          </a:xfrm>
          <a:prstGeom prst="rect">
            <a:avLst/>
          </a:prstGeom>
        </p:spPr>
        <p:txBody>
          <a:bodyPr anchorCtr="0" anchor="t" bIns="0" lIns="0" spcFirstLastPara="1" rIns="91425" wrap="square" tIns="0">
            <a:noAutofit/>
          </a:bodyPr>
          <a:lstStyle>
            <a:lvl1pPr lvl="0">
              <a:spcBef>
                <a:spcPts val="0"/>
              </a:spcBef>
              <a:spcAft>
                <a:spcPts val="0"/>
              </a:spcAft>
              <a:buNone/>
              <a:defRPr sz="800">
                <a:solidFill>
                  <a:schemeClr val="accent5"/>
                </a:solidFill>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accent5"/>
              </a:buClr>
              <a:buSzPts val="1200"/>
              <a:buFont typeface="Instrument Sans SemiBold"/>
              <a:buNone/>
              <a:defRPr sz="1200">
                <a:solidFill>
                  <a:schemeClr val="accent5"/>
                </a:solidFill>
                <a:latin typeface="Instrument Sans SemiBold"/>
                <a:ea typeface="Instrument Sans SemiBold"/>
                <a:cs typeface="Instrument Sans SemiBold"/>
                <a:sym typeface="Instrument Sans SemiBold"/>
              </a:defRPr>
            </a:lvl9pPr>
          </a:lstStyle>
          <a:p/>
        </p:txBody>
      </p:sp>
      <p:sp>
        <p:nvSpPr>
          <p:cNvPr id="807" name="Google Shape;807;p82"/>
          <p:cNvSpPr txBox="1"/>
          <p:nvPr>
            <p:ph idx="13" type="subTitle"/>
          </p:nvPr>
        </p:nvSpPr>
        <p:spPr>
          <a:xfrm>
            <a:off x="430525" y="1551325"/>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08" name="Google Shape;808;p82"/>
          <p:cNvSpPr txBox="1"/>
          <p:nvPr>
            <p:ph idx="14" type="subTitle"/>
          </p:nvPr>
        </p:nvSpPr>
        <p:spPr>
          <a:xfrm>
            <a:off x="430525" y="1817255"/>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09" name="Google Shape;809;p82"/>
          <p:cNvSpPr txBox="1"/>
          <p:nvPr>
            <p:ph idx="15" type="subTitle"/>
          </p:nvPr>
        </p:nvSpPr>
        <p:spPr>
          <a:xfrm>
            <a:off x="430525" y="2083184"/>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10" name="Google Shape;810;p82"/>
          <p:cNvSpPr txBox="1"/>
          <p:nvPr>
            <p:ph idx="16" type="subTitle"/>
          </p:nvPr>
        </p:nvSpPr>
        <p:spPr>
          <a:xfrm>
            <a:off x="430525" y="2349114"/>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11" name="Google Shape;811;p82"/>
          <p:cNvSpPr txBox="1"/>
          <p:nvPr>
            <p:ph idx="17" type="subTitle"/>
          </p:nvPr>
        </p:nvSpPr>
        <p:spPr>
          <a:xfrm>
            <a:off x="430525" y="2615043"/>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12" name="Google Shape;812;p82"/>
          <p:cNvSpPr txBox="1"/>
          <p:nvPr>
            <p:ph idx="18" type="subTitle"/>
          </p:nvPr>
        </p:nvSpPr>
        <p:spPr>
          <a:xfrm>
            <a:off x="430525" y="2880973"/>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13" name="Google Shape;813;p82"/>
          <p:cNvSpPr txBox="1"/>
          <p:nvPr>
            <p:ph idx="19" type="subTitle"/>
          </p:nvPr>
        </p:nvSpPr>
        <p:spPr>
          <a:xfrm>
            <a:off x="430525" y="3146902"/>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14" name="Google Shape;814;p82"/>
          <p:cNvSpPr txBox="1"/>
          <p:nvPr>
            <p:ph idx="20" type="subTitle"/>
          </p:nvPr>
        </p:nvSpPr>
        <p:spPr>
          <a:xfrm>
            <a:off x="430525" y="3412832"/>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15" name="Google Shape;815;p82"/>
          <p:cNvSpPr txBox="1"/>
          <p:nvPr>
            <p:ph idx="21" type="subTitle"/>
          </p:nvPr>
        </p:nvSpPr>
        <p:spPr>
          <a:xfrm>
            <a:off x="430525" y="3678761"/>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16" name="Google Shape;816;p82"/>
          <p:cNvSpPr txBox="1"/>
          <p:nvPr>
            <p:ph idx="22" type="subTitle"/>
          </p:nvPr>
        </p:nvSpPr>
        <p:spPr>
          <a:xfrm>
            <a:off x="430525" y="3944691"/>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17" name="Google Shape;817;p82"/>
          <p:cNvSpPr txBox="1"/>
          <p:nvPr>
            <p:ph idx="23" type="subTitle"/>
          </p:nvPr>
        </p:nvSpPr>
        <p:spPr>
          <a:xfrm>
            <a:off x="430525" y="4210620"/>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18" name="Google Shape;818;p82"/>
          <p:cNvSpPr txBox="1"/>
          <p:nvPr>
            <p:ph idx="24" type="subTitle"/>
          </p:nvPr>
        </p:nvSpPr>
        <p:spPr>
          <a:xfrm>
            <a:off x="430525" y="4476550"/>
            <a:ext cx="2126400" cy="192000"/>
          </a:xfrm>
          <a:prstGeom prst="rect">
            <a:avLst/>
          </a:prstGeom>
        </p:spPr>
        <p:txBody>
          <a:bodyPr anchorCtr="0" anchor="t" bIns="0" lIns="0" spcFirstLastPara="1" rIns="91425" wrap="square" tIns="0">
            <a:noAutofit/>
          </a:bodyPr>
          <a:lstStyle>
            <a:lvl1pPr lvl="0">
              <a:lnSpc>
                <a:spcPct val="90000"/>
              </a:lnSpc>
              <a:spcBef>
                <a:spcPts val="0"/>
              </a:spcBef>
              <a:spcAft>
                <a:spcPts val="0"/>
              </a:spcAft>
              <a:buClr>
                <a:schemeClr val="lt1"/>
              </a:buClr>
              <a:buSzPts val="1200"/>
              <a:buFont typeface="Instrument Sans SemiBold"/>
              <a:buNone/>
              <a:defRPr sz="1000">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1">
  <p:cSld name="BLANK_1_1_1_1_2_2_2">
    <p:bg>
      <p:bgPr>
        <a:blipFill>
          <a:blip r:embed="rId2">
            <a:alphaModFix/>
          </a:blip>
          <a:stretch>
            <a:fillRect/>
          </a:stretch>
        </a:blipFill>
      </p:bgPr>
    </p:bg>
    <p:spTree>
      <p:nvGrpSpPr>
        <p:cNvPr id="819" name="Shape 819"/>
        <p:cNvGrpSpPr/>
        <p:nvPr/>
      </p:nvGrpSpPr>
      <p:grpSpPr>
        <a:xfrm>
          <a:off x="0" y="0"/>
          <a:ext cx="0" cy="0"/>
          <a:chOff x="0" y="0"/>
          <a:chExt cx="0" cy="0"/>
        </a:xfrm>
      </p:grpSpPr>
      <p:sp>
        <p:nvSpPr>
          <p:cNvPr id="820" name="Google Shape;820;p83"/>
          <p:cNvSpPr/>
          <p:nvPr>
            <p:ph idx="2" type="pic"/>
          </p:nvPr>
        </p:nvSpPr>
        <p:spPr>
          <a:xfrm>
            <a:off x="284700" y="1440150"/>
            <a:ext cx="605100" cy="1413900"/>
          </a:xfrm>
          <a:prstGeom prst="roundRect">
            <a:avLst>
              <a:gd fmla="val 50000" name="adj"/>
            </a:avLst>
          </a:prstGeom>
          <a:noFill/>
          <a:ln>
            <a:noFill/>
          </a:ln>
        </p:spPr>
      </p:sp>
      <p:sp>
        <p:nvSpPr>
          <p:cNvPr id="821" name="Google Shape;821;p83"/>
          <p:cNvSpPr/>
          <p:nvPr>
            <p:ph idx="3" type="pic"/>
          </p:nvPr>
        </p:nvSpPr>
        <p:spPr>
          <a:xfrm>
            <a:off x="1002300" y="1440150"/>
            <a:ext cx="2055000" cy="1413900"/>
          </a:xfrm>
          <a:prstGeom prst="roundRect">
            <a:avLst>
              <a:gd fmla="val 16960" name="adj"/>
            </a:avLst>
          </a:prstGeom>
          <a:noFill/>
          <a:ln>
            <a:noFill/>
          </a:ln>
        </p:spPr>
      </p:sp>
      <p:sp>
        <p:nvSpPr>
          <p:cNvPr id="822" name="Google Shape;822;p83"/>
          <p:cNvSpPr/>
          <p:nvPr>
            <p:ph idx="4" type="pic"/>
          </p:nvPr>
        </p:nvSpPr>
        <p:spPr>
          <a:xfrm>
            <a:off x="3185700" y="1440150"/>
            <a:ext cx="605100" cy="1413900"/>
          </a:xfrm>
          <a:prstGeom prst="roundRect">
            <a:avLst>
              <a:gd fmla="val 50000" name="adj"/>
            </a:avLst>
          </a:prstGeom>
          <a:noFill/>
          <a:ln>
            <a:noFill/>
          </a:ln>
        </p:spPr>
      </p:sp>
      <p:sp>
        <p:nvSpPr>
          <p:cNvPr id="823" name="Google Shape;823;p83"/>
          <p:cNvSpPr/>
          <p:nvPr>
            <p:ph idx="5" type="pic"/>
          </p:nvPr>
        </p:nvSpPr>
        <p:spPr>
          <a:xfrm>
            <a:off x="3903300" y="1440150"/>
            <a:ext cx="2055000" cy="1413900"/>
          </a:xfrm>
          <a:prstGeom prst="roundRect">
            <a:avLst>
              <a:gd fmla="val 16960" name="adj"/>
            </a:avLst>
          </a:prstGeom>
          <a:noFill/>
          <a:ln>
            <a:noFill/>
          </a:ln>
        </p:spPr>
      </p:sp>
      <p:sp>
        <p:nvSpPr>
          <p:cNvPr id="824" name="Google Shape;824;p83"/>
          <p:cNvSpPr/>
          <p:nvPr>
            <p:ph idx="6" type="pic"/>
          </p:nvPr>
        </p:nvSpPr>
        <p:spPr>
          <a:xfrm>
            <a:off x="6086700" y="1440150"/>
            <a:ext cx="605100" cy="1413900"/>
          </a:xfrm>
          <a:prstGeom prst="roundRect">
            <a:avLst>
              <a:gd fmla="val 50000" name="adj"/>
            </a:avLst>
          </a:prstGeom>
          <a:noFill/>
          <a:ln>
            <a:noFill/>
          </a:ln>
        </p:spPr>
      </p:sp>
      <p:sp>
        <p:nvSpPr>
          <p:cNvPr id="825" name="Google Shape;825;p83"/>
          <p:cNvSpPr/>
          <p:nvPr>
            <p:ph idx="7" type="pic"/>
          </p:nvPr>
        </p:nvSpPr>
        <p:spPr>
          <a:xfrm>
            <a:off x="6804300" y="1440150"/>
            <a:ext cx="2055000" cy="1413900"/>
          </a:xfrm>
          <a:prstGeom prst="roundRect">
            <a:avLst>
              <a:gd fmla="val 16960" name="adj"/>
            </a:avLst>
          </a:prstGeom>
          <a:noFill/>
          <a:ln>
            <a:noFill/>
          </a:ln>
        </p:spPr>
      </p:sp>
      <p:sp>
        <p:nvSpPr>
          <p:cNvPr id="826" name="Google Shape;826;p83"/>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827" name="Google Shape;827;p83"/>
          <p:cNvSpPr txBox="1"/>
          <p:nvPr>
            <p:ph idx="1" type="body"/>
          </p:nvPr>
        </p:nvSpPr>
        <p:spPr>
          <a:xfrm>
            <a:off x="284700" y="3817800"/>
            <a:ext cx="2772600" cy="1042200"/>
          </a:xfrm>
          <a:prstGeom prst="rect">
            <a:avLst/>
          </a:prstGeom>
        </p:spPr>
        <p:txBody>
          <a:bodyPr anchorCtr="0" anchor="t" bIns="0" lIns="0" spcFirstLastPara="1" rIns="91425" wrap="square" tIns="0">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828" name="Google Shape;828;p83"/>
          <p:cNvSpPr txBox="1"/>
          <p:nvPr>
            <p:ph idx="8" type="subTitle"/>
          </p:nvPr>
        </p:nvSpPr>
        <p:spPr>
          <a:xfrm>
            <a:off x="284700" y="3421198"/>
            <a:ext cx="2772600" cy="196800"/>
          </a:xfrm>
          <a:prstGeom prst="rect">
            <a:avLst/>
          </a:prstGeom>
        </p:spPr>
        <p:txBody>
          <a:bodyPr anchorCtr="0" anchor="t" bIns="0" lIns="0" spcFirstLastPara="1" rIns="91425" wrap="square" tIns="0">
            <a:noAutofit/>
          </a:bodyPr>
          <a:lstStyle>
            <a:lvl1pPr lvl="0">
              <a:spcBef>
                <a:spcPts val="0"/>
              </a:spcBef>
              <a:spcAft>
                <a:spcPts val="0"/>
              </a:spcAft>
              <a:buNone/>
              <a:defRPr>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29" name="Google Shape;829;p83"/>
          <p:cNvSpPr txBox="1"/>
          <p:nvPr>
            <p:ph idx="9"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30" name="Google Shape;830;p83"/>
          <p:cNvSpPr txBox="1"/>
          <p:nvPr>
            <p:ph idx="1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31" name="Google Shape;831;p83"/>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832" name="Google Shape;832;p83"/>
          <p:cNvSpPr txBox="1"/>
          <p:nvPr>
            <p:ph idx="14" type="body"/>
          </p:nvPr>
        </p:nvSpPr>
        <p:spPr>
          <a:xfrm>
            <a:off x="3185700" y="3817800"/>
            <a:ext cx="2772600" cy="1042200"/>
          </a:xfrm>
          <a:prstGeom prst="rect">
            <a:avLst/>
          </a:prstGeom>
        </p:spPr>
        <p:txBody>
          <a:bodyPr anchorCtr="0" anchor="t" bIns="0" lIns="0" spcFirstLastPara="1" rIns="91425" wrap="square" tIns="0">
            <a:noAutofit/>
          </a:bodyPr>
          <a:lstStyle>
            <a:lvl1pPr indent="-292100" lvl="0" marL="457200">
              <a:lnSpc>
                <a:spcPct val="115000"/>
              </a:lnSpc>
              <a:spcBef>
                <a:spcPts val="0"/>
              </a:spcBef>
              <a:spcAft>
                <a:spcPts val="0"/>
              </a:spcAft>
              <a:buClr>
                <a:schemeClr val="lt1"/>
              </a:buClr>
              <a:buSzPts val="1000"/>
              <a:buFont typeface="Instrument Sans"/>
              <a:buChar char="●"/>
              <a:defRPr/>
            </a:lvl1pPr>
            <a:lvl2pPr indent="-292100" lvl="1" marL="914400">
              <a:lnSpc>
                <a:spcPct val="115000"/>
              </a:lnSpc>
              <a:spcBef>
                <a:spcPts val="0"/>
              </a:spcBef>
              <a:spcAft>
                <a:spcPts val="0"/>
              </a:spcAft>
              <a:buClr>
                <a:schemeClr val="lt1"/>
              </a:buClr>
              <a:buSzPts val="1000"/>
              <a:buFont typeface="Instrument Sans"/>
              <a:buChar char="○"/>
              <a:defRPr/>
            </a:lvl2pPr>
            <a:lvl3pPr indent="-292100" lvl="2" marL="1371600">
              <a:lnSpc>
                <a:spcPct val="115000"/>
              </a:lnSpc>
              <a:spcBef>
                <a:spcPts val="0"/>
              </a:spcBef>
              <a:spcAft>
                <a:spcPts val="0"/>
              </a:spcAft>
              <a:buClr>
                <a:schemeClr val="lt1"/>
              </a:buClr>
              <a:buSzPts val="1000"/>
              <a:buFont typeface="Instrument Sans"/>
              <a:buChar char="■"/>
              <a:defRPr/>
            </a:lvl3pPr>
            <a:lvl4pPr indent="-292100" lvl="3" marL="1828800">
              <a:lnSpc>
                <a:spcPct val="115000"/>
              </a:lnSpc>
              <a:spcBef>
                <a:spcPts val="0"/>
              </a:spcBef>
              <a:spcAft>
                <a:spcPts val="0"/>
              </a:spcAft>
              <a:buClr>
                <a:schemeClr val="lt1"/>
              </a:buClr>
              <a:buSzPts val="1000"/>
              <a:buFont typeface="Instrument Sans"/>
              <a:buChar char="●"/>
              <a:defRPr/>
            </a:lvl4pPr>
            <a:lvl5pPr indent="-292100" lvl="4" marL="2286000">
              <a:lnSpc>
                <a:spcPct val="115000"/>
              </a:lnSpc>
              <a:spcBef>
                <a:spcPts val="0"/>
              </a:spcBef>
              <a:spcAft>
                <a:spcPts val="0"/>
              </a:spcAft>
              <a:buClr>
                <a:schemeClr val="lt1"/>
              </a:buClr>
              <a:buSzPts val="1000"/>
              <a:buFont typeface="Instrument Sans"/>
              <a:buChar char="○"/>
              <a:defRPr/>
            </a:lvl5pPr>
            <a:lvl6pPr indent="-292100" lvl="5" marL="2743200">
              <a:lnSpc>
                <a:spcPct val="115000"/>
              </a:lnSpc>
              <a:spcBef>
                <a:spcPts val="0"/>
              </a:spcBef>
              <a:spcAft>
                <a:spcPts val="0"/>
              </a:spcAft>
              <a:buClr>
                <a:schemeClr val="lt1"/>
              </a:buClr>
              <a:buSzPts val="1000"/>
              <a:buFont typeface="Instrument Sans"/>
              <a:buChar char="■"/>
              <a:defRPr/>
            </a:lvl6pPr>
            <a:lvl7pPr indent="-292100" lvl="6" marL="3200400">
              <a:lnSpc>
                <a:spcPct val="115000"/>
              </a:lnSpc>
              <a:spcBef>
                <a:spcPts val="0"/>
              </a:spcBef>
              <a:spcAft>
                <a:spcPts val="0"/>
              </a:spcAft>
              <a:buClr>
                <a:schemeClr val="lt1"/>
              </a:buClr>
              <a:buSzPts val="1000"/>
              <a:buFont typeface="Instrument Sans"/>
              <a:buChar char="●"/>
              <a:defRPr/>
            </a:lvl7pPr>
            <a:lvl8pPr indent="-292100" lvl="7" marL="3657600">
              <a:lnSpc>
                <a:spcPct val="115000"/>
              </a:lnSpc>
              <a:spcBef>
                <a:spcPts val="0"/>
              </a:spcBef>
              <a:spcAft>
                <a:spcPts val="0"/>
              </a:spcAft>
              <a:buClr>
                <a:schemeClr val="lt1"/>
              </a:buClr>
              <a:buSzPts val="1000"/>
              <a:buFont typeface="Instrument Sans"/>
              <a:buChar char="○"/>
              <a:defRPr/>
            </a:lvl8pPr>
            <a:lvl9pPr indent="-292100" lvl="8" marL="4114800">
              <a:lnSpc>
                <a:spcPct val="115000"/>
              </a:lnSpc>
              <a:spcBef>
                <a:spcPts val="0"/>
              </a:spcBef>
              <a:spcAft>
                <a:spcPts val="0"/>
              </a:spcAft>
              <a:buClr>
                <a:schemeClr val="lt1"/>
              </a:buClr>
              <a:buSzPts val="1000"/>
              <a:buFont typeface="Instrument Sans"/>
              <a:buChar char="■"/>
              <a:defRPr/>
            </a:lvl9pPr>
          </a:lstStyle>
          <a:p/>
        </p:txBody>
      </p:sp>
      <p:sp>
        <p:nvSpPr>
          <p:cNvPr id="833" name="Google Shape;833;p83"/>
          <p:cNvSpPr txBox="1"/>
          <p:nvPr>
            <p:ph idx="15" type="subTitle"/>
          </p:nvPr>
        </p:nvSpPr>
        <p:spPr>
          <a:xfrm>
            <a:off x="3185700" y="3421198"/>
            <a:ext cx="2772600" cy="196800"/>
          </a:xfrm>
          <a:prstGeom prst="rect">
            <a:avLst/>
          </a:prstGeom>
        </p:spPr>
        <p:txBody>
          <a:bodyPr anchorCtr="0" anchor="t" bIns="0" lIns="0" spcFirstLastPara="1" rIns="91425" wrap="square" tIns="0">
            <a:noAutofit/>
          </a:bodyPr>
          <a:lstStyle>
            <a:lvl1pPr lvl="0">
              <a:spcBef>
                <a:spcPts val="0"/>
              </a:spcBef>
              <a:spcAft>
                <a:spcPts val="0"/>
              </a:spcAft>
              <a:buNone/>
              <a:defRPr>
                <a:latin typeface="Instrument Sans Medium"/>
                <a:ea typeface="Instrument Sans Medium"/>
                <a:cs typeface="Instrument Sans Medium"/>
                <a:sym typeface="Instrument Sans Medium"/>
              </a:defRPr>
            </a:lvl1pPr>
            <a:lvl2pPr lvl="1">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solidFill>
                  <a:schemeClr val="lt1"/>
                </a:solidFill>
                <a:latin typeface="Instrument Sans SemiBold"/>
                <a:ea typeface="Instrument Sans SemiBold"/>
                <a:cs typeface="Instrument Sans SemiBold"/>
                <a:sym typeface="Instrument Sans SemiBold"/>
              </a:defRPr>
            </a:lvl9pPr>
          </a:lstStyle>
          <a:p/>
        </p:txBody>
      </p:sp>
      <p:sp>
        <p:nvSpPr>
          <p:cNvPr id="834" name="Google Shape;834;p83"/>
          <p:cNvSpPr txBox="1"/>
          <p:nvPr>
            <p:ph idx="16" type="body"/>
          </p:nvPr>
        </p:nvSpPr>
        <p:spPr>
          <a:xfrm>
            <a:off x="6086700" y="3817800"/>
            <a:ext cx="2772600" cy="1042200"/>
          </a:xfrm>
          <a:prstGeom prst="rect">
            <a:avLst/>
          </a:prstGeom>
        </p:spPr>
        <p:txBody>
          <a:bodyPr anchorCtr="0" anchor="t" bIns="0" lIns="0" spcFirstLastPara="1" rIns="91425" wrap="square" tIns="0">
            <a:noAutofit/>
          </a:bodyPr>
          <a:lstStyle>
            <a:lvl1pPr indent="-292100" lvl="0" marL="457200">
              <a:lnSpc>
                <a:spcPct val="115000"/>
              </a:lnSpc>
              <a:spcBef>
                <a:spcPts val="0"/>
              </a:spcBef>
              <a:spcAft>
                <a:spcPts val="0"/>
              </a:spcAft>
              <a:buClr>
                <a:schemeClr val="lt1"/>
              </a:buClr>
              <a:buSzPts val="1000"/>
              <a:buFont typeface="Instrument Sans"/>
              <a:buChar char="●"/>
              <a:defRPr/>
            </a:lvl1pPr>
            <a:lvl2pPr indent="-292100" lvl="1" marL="914400">
              <a:lnSpc>
                <a:spcPct val="115000"/>
              </a:lnSpc>
              <a:spcBef>
                <a:spcPts val="0"/>
              </a:spcBef>
              <a:spcAft>
                <a:spcPts val="0"/>
              </a:spcAft>
              <a:buClr>
                <a:schemeClr val="lt1"/>
              </a:buClr>
              <a:buSzPts val="1000"/>
              <a:buFont typeface="Instrument Sans"/>
              <a:buChar char="○"/>
              <a:defRPr/>
            </a:lvl2pPr>
            <a:lvl3pPr indent="-292100" lvl="2" marL="1371600">
              <a:lnSpc>
                <a:spcPct val="115000"/>
              </a:lnSpc>
              <a:spcBef>
                <a:spcPts val="0"/>
              </a:spcBef>
              <a:spcAft>
                <a:spcPts val="0"/>
              </a:spcAft>
              <a:buClr>
                <a:schemeClr val="lt1"/>
              </a:buClr>
              <a:buSzPts val="1000"/>
              <a:buFont typeface="Instrument Sans"/>
              <a:buChar char="■"/>
              <a:defRPr/>
            </a:lvl3pPr>
            <a:lvl4pPr indent="-292100" lvl="3" marL="1828800">
              <a:lnSpc>
                <a:spcPct val="115000"/>
              </a:lnSpc>
              <a:spcBef>
                <a:spcPts val="0"/>
              </a:spcBef>
              <a:spcAft>
                <a:spcPts val="0"/>
              </a:spcAft>
              <a:buClr>
                <a:schemeClr val="lt1"/>
              </a:buClr>
              <a:buSzPts val="1000"/>
              <a:buFont typeface="Instrument Sans"/>
              <a:buChar char="●"/>
              <a:defRPr/>
            </a:lvl4pPr>
            <a:lvl5pPr indent="-292100" lvl="4" marL="2286000">
              <a:lnSpc>
                <a:spcPct val="115000"/>
              </a:lnSpc>
              <a:spcBef>
                <a:spcPts val="0"/>
              </a:spcBef>
              <a:spcAft>
                <a:spcPts val="0"/>
              </a:spcAft>
              <a:buClr>
                <a:schemeClr val="lt1"/>
              </a:buClr>
              <a:buSzPts val="1000"/>
              <a:buFont typeface="Instrument Sans"/>
              <a:buChar char="○"/>
              <a:defRPr/>
            </a:lvl5pPr>
            <a:lvl6pPr indent="-292100" lvl="5" marL="2743200">
              <a:lnSpc>
                <a:spcPct val="115000"/>
              </a:lnSpc>
              <a:spcBef>
                <a:spcPts val="0"/>
              </a:spcBef>
              <a:spcAft>
                <a:spcPts val="0"/>
              </a:spcAft>
              <a:buClr>
                <a:schemeClr val="lt1"/>
              </a:buClr>
              <a:buSzPts val="1000"/>
              <a:buFont typeface="Instrument Sans"/>
              <a:buChar char="■"/>
              <a:defRPr/>
            </a:lvl6pPr>
            <a:lvl7pPr indent="-292100" lvl="6" marL="3200400">
              <a:lnSpc>
                <a:spcPct val="115000"/>
              </a:lnSpc>
              <a:spcBef>
                <a:spcPts val="0"/>
              </a:spcBef>
              <a:spcAft>
                <a:spcPts val="0"/>
              </a:spcAft>
              <a:buClr>
                <a:schemeClr val="lt1"/>
              </a:buClr>
              <a:buSzPts val="1000"/>
              <a:buFont typeface="Instrument Sans"/>
              <a:buChar char="●"/>
              <a:defRPr/>
            </a:lvl7pPr>
            <a:lvl8pPr indent="-292100" lvl="7" marL="3657600">
              <a:lnSpc>
                <a:spcPct val="115000"/>
              </a:lnSpc>
              <a:spcBef>
                <a:spcPts val="0"/>
              </a:spcBef>
              <a:spcAft>
                <a:spcPts val="0"/>
              </a:spcAft>
              <a:buClr>
                <a:schemeClr val="lt1"/>
              </a:buClr>
              <a:buSzPts val="1000"/>
              <a:buFont typeface="Instrument Sans"/>
              <a:buChar char="○"/>
              <a:defRPr/>
            </a:lvl8pPr>
            <a:lvl9pPr indent="-292100" lvl="8" marL="4114800">
              <a:lnSpc>
                <a:spcPct val="115000"/>
              </a:lnSpc>
              <a:spcBef>
                <a:spcPts val="0"/>
              </a:spcBef>
              <a:spcAft>
                <a:spcPts val="0"/>
              </a:spcAft>
              <a:buClr>
                <a:schemeClr val="lt1"/>
              </a:buClr>
              <a:buSzPts val="1000"/>
              <a:buFont typeface="Instrument Sans"/>
              <a:buChar char="■"/>
              <a:defRPr/>
            </a:lvl9pPr>
          </a:lstStyle>
          <a:p/>
        </p:txBody>
      </p:sp>
      <p:sp>
        <p:nvSpPr>
          <p:cNvPr id="835" name="Google Shape;835;p83"/>
          <p:cNvSpPr txBox="1"/>
          <p:nvPr>
            <p:ph idx="17" type="subTitle"/>
          </p:nvPr>
        </p:nvSpPr>
        <p:spPr>
          <a:xfrm>
            <a:off x="6086700" y="3421198"/>
            <a:ext cx="2772600" cy="196800"/>
          </a:xfrm>
          <a:prstGeom prst="rect">
            <a:avLst/>
          </a:prstGeom>
        </p:spPr>
        <p:txBody>
          <a:bodyPr anchorCtr="0" anchor="t" bIns="0" lIns="0" spcFirstLastPara="1" rIns="91425" wrap="square" tIns="0">
            <a:noAutofit/>
          </a:bodyPr>
          <a:lstStyle>
            <a:lvl1pPr lvl="0">
              <a:spcBef>
                <a:spcPts val="0"/>
              </a:spcBef>
              <a:spcAft>
                <a:spcPts val="0"/>
              </a:spcAft>
              <a:buNone/>
              <a:defRPr>
                <a:latin typeface="Instrument Sans Medium"/>
                <a:ea typeface="Instrument Sans Medium"/>
                <a:cs typeface="Instrument Sans Medium"/>
                <a:sym typeface="Instrument Sans Medium"/>
              </a:defRPr>
            </a:lvl1pPr>
            <a:lvl2pPr lvl="1">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2pPr>
            <a:lvl3pPr lvl="2">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3pPr>
            <a:lvl4pPr lvl="3">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4pPr>
            <a:lvl5pPr lvl="4">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5pPr>
            <a:lvl6pPr lvl="5">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6pPr>
            <a:lvl7pPr lvl="6">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7pPr>
            <a:lvl8pPr lvl="7">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8pPr>
            <a:lvl9pPr lvl="8">
              <a:lnSpc>
                <a:spcPct val="90000"/>
              </a:lnSpc>
              <a:spcBef>
                <a:spcPts val="0"/>
              </a:spcBef>
              <a:spcAft>
                <a:spcPts val="0"/>
              </a:spcAft>
              <a:buSzPts val="1200"/>
              <a:buFont typeface="Instrument Sans SemiBold"/>
              <a:buNone/>
              <a:defRPr sz="1200">
                <a:latin typeface="Instrument Sans SemiBold"/>
                <a:ea typeface="Instrument Sans SemiBold"/>
                <a:cs typeface="Instrument Sans SemiBold"/>
                <a:sym typeface="Instrument Sans SemiBold"/>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text and images">
  <p:cSld name="CUSTOM_15">
    <p:bg>
      <p:bgPr>
        <a:blipFill>
          <a:blip r:embed="rId2">
            <a:alphaModFix/>
          </a:blip>
          <a:stretch>
            <a:fillRect/>
          </a:stretch>
        </a:blipFill>
      </p:bgPr>
    </p:bg>
    <p:spTree>
      <p:nvGrpSpPr>
        <p:cNvPr id="836" name="Shape 836"/>
        <p:cNvGrpSpPr/>
        <p:nvPr/>
      </p:nvGrpSpPr>
      <p:grpSpPr>
        <a:xfrm>
          <a:off x="0" y="0"/>
          <a:ext cx="0" cy="0"/>
          <a:chOff x="0" y="0"/>
          <a:chExt cx="0" cy="0"/>
        </a:xfrm>
      </p:grpSpPr>
      <p:sp>
        <p:nvSpPr>
          <p:cNvPr id="837" name="Google Shape;837;p84"/>
          <p:cNvSpPr/>
          <p:nvPr>
            <p:ph idx="2" type="pic"/>
          </p:nvPr>
        </p:nvSpPr>
        <p:spPr>
          <a:xfrm>
            <a:off x="284700" y="2901150"/>
            <a:ext cx="2772600" cy="1770900"/>
          </a:xfrm>
          <a:prstGeom prst="roundRect">
            <a:avLst>
              <a:gd fmla="val 16667" name="adj"/>
            </a:avLst>
          </a:prstGeom>
          <a:noFill/>
          <a:ln>
            <a:noFill/>
          </a:ln>
        </p:spPr>
      </p:sp>
      <p:sp>
        <p:nvSpPr>
          <p:cNvPr id="838" name="Google Shape;838;p84"/>
          <p:cNvSpPr/>
          <p:nvPr>
            <p:ph idx="3" type="pic"/>
          </p:nvPr>
        </p:nvSpPr>
        <p:spPr>
          <a:xfrm>
            <a:off x="3185800" y="2901150"/>
            <a:ext cx="2772600" cy="1770900"/>
          </a:xfrm>
          <a:prstGeom prst="roundRect">
            <a:avLst>
              <a:gd fmla="val 16667" name="adj"/>
            </a:avLst>
          </a:prstGeom>
          <a:noFill/>
          <a:ln>
            <a:noFill/>
          </a:ln>
        </p:spPr>
      </p:sp>
      <p:sp>
        <p:nvSpPr>
          <p:cNvPr id="839" name="Google Shape;839;p84"/>
          <p:cNvSpPr/>
          <p:nvPr>
            <p:ph idx="4" type="pic"/>
          </p:nvPr>
        </p:nvSpPr>
        <p:spPr>
          <a:xfrm>
            <a:off x="3185800" y="1440150"/>
            <a:ext cx="2772600" cy="1347600"/>
          </a:xfrm>
          <a:prstGeom prst="roundRect">
            <a:avLst>
              <a:gd fmla="val 16667" name="adj"/>
            </a:avLst>
          </a:prstGeom>
          <a:noFill/>
          <a:ln>
            <a:noFill/>
          </a:ln>
        </p:spPr>
      </p:sp>
      <p:sp>
        <p:nvSpPr>
          <p:cNvPr id="840" name="Google Shape;840;p84"/>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41" name="Google Shape;841;p84"/>
          <p:cNvSpPr txBox="1"/>
          <p:nvPr>
            <p:ph idx="5"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42" name="Google Shape;842;p84"/>
          <p:cNvSpPr txBox="1"/>
          <p:nvPr>
            <p:ph idx="6" type="body"/>
          </p:nvPr>
        </p:nvSpPr>
        <p:spPr>
          <a:xfrm>
            <a:off x="284700" y="1440225"/>
            <a:ext cx="2772600" cy="965400"/>
          </a:xfrm>
          <a:prstGeom prst="rect">
            <a:avLst/>
          </a:prstGeom>
        </p:spPr>
        <p:txBody>
          <a:bodyPr anchorCtr="0" anchor="t" bIns="0" lIns="0" spcFirstLastPara="1" rIns="91425" wrap="square" tIns="0">
            <a:noAutofit/>
          </a:bodyPr>
          <a:lstStyle>
            <a:lvl1pPr indent="-292100" lvl="0" marL="457200">
              <a:spcBef>
                <a:spcPts val="0"/>
              </a:spcBef>
              <a:spcAft>
                <a:spcPts val="0"/>
              </a:spcAft>
              <a:buSzPts val="1000"/>
              <a:buFont typeface="Instrument Sans"/>
              <a:buChar char="●"/>
              <a:defRPr/>
            </a:lvl1pPr>
            <a:lvl2pPr indent="-292100" lvl="1" marL="914400">
              <a:spcBef>
                <a:spcPts val="0"/>
              </a:spcBef>
              <a:spcAft>
                <a:spcPts val="0"/>
              </a:spcAft>
              <a:buSzPts val="1000"/>
              <a:buFont typeface="Instrument Sans"/>
              <a:buChar char="○"/>
              <a:defRPr/>
            </a:lvl2pPr>
            <a:lvl3pPr indent="-292100" lvl="2" marL="1371600">
              <a:spcBef>
                <a:spcPts val="0"/>
              </a:spcBef>
              <a:spcAft>
                <a:spcPts val="0"/>
              </a:spcAft>
              <a:buSzPts val="1000"/>
              <a:buFont typeface="Instrument Sans"/>
              <a:buChar char="■"/>
              <a:defRPr/>
            </a:lvl3pPr>
            <a:lvl4pPr indent="-292100" lvl="3" marL="1828800">
              <a:spcBef>
                <a:spcPts val="0"/>
              </a:spcBef>
              <a:spcAft>
                <a:spcPts val="0"/>
              </a:spcAft>
              <a:buSzPts val="1000"/>
              <a:buFont typeface="Instrument Sans"/>
              <a:buChar char="●"/>
              <a:defRPr/>
            </a:lvl4pPr>
            <a:lvl5pPr indent="-292100" lvl="4" marL="2286000">
              <a:spcBef>
                <a:spcPts val="0"/>
              </a:spcBef>
              <a:spcAft>
                <a:spcPts val="0"/>
              </a:spcAft>
              <a:buSzPts val="1000"/>
              <a:buFont typeface="Instrument Sans"/>
              <a:buChar char="○"/>
              <a:defRPr/>
            </a:lvl5pPr>
            <a:lvl6pPr indent="-292100" lvl="5" marL="2743200">
              <a:spcBef>
                <a:spcPts val="0"/>
              </a:spcBef>
              <a:spcAft>
                <a:spcPts val="0"/>
              </a:spcAft>
              <a:buSzPts val="1000"/>
              <a:buFont typeface="Instrument Sans"/>
              <a:buChar char="■"/>
              <a:defRPr/>
            </a:lvl6pPr>
            <a:lvl7pPr indent="-292100" lvl="6" marL="3200400">
              <a:spcBef>
                <a:spcPts val="0"/>
              </a:spcBef>
              <a:spcAft>
                <a:spcPts val="0"/>
              </a:spcAft>
              <a:buSzPts val="1000"/>
              <a:buFont typeface="Instrument Sans"/>
              <a:buChar char="●"/>
              <a:defRPr/>
            </a:lvl7pPr>
            <a:lvl8pPr indent="-292100" lvl="7" marL="3657600">
              <a:spcBef>
                <a:spcPts val="0"/>
              </a:spcBef>
              <a:spcAft>
                <a:spcPts val="0"/>
              </a:spcAft>
              <a:buSzPts val="1000"/>
              <a:buFont typeface="Instrument Sans"/>
              <a:buChar char="○"/>
              <a:defRPr/>
            </a:lvl8pPr>
            <a:lvl9pPr indent="-292100" lvl="8" marL="4114800">
              <a:spcBef>
                <a:spcPts val="0"/>
              </a:spcBef>
              <a:spcAft>
                <a:spcPts val="0"/>
              </a:spcAft>
              <a:buSzPts val="1000"/>
              <a:buFont typeface="Instrument Sans"/>
              <a:buChar char="■"/>
              <a:defRPr/>
            </a:lvl9pPr>
          </a:lstStyle>
          <a:p/>
        </p:txBody>
      </p:sp>
      <p:sp>
        <p:nvSpPr>
          <p:cNvPr id="843" name="Google Shape;843;p84"/>
          <p:cNvSpPr txBox="1"/>
          <p:nvPr>
            <p:ph idx="7" type="body"/>
          </p:nvPr>
        </p:nvSpPr>
        <p:spPr>
          <a:xfrm>
            <a:off x="6086900" y="3095300"/>
            <a:ext cx="2772600" cy="655500"/>
          </a:xfrm>
          <a:prstGeom prst="rect">
            <a:avLst/>
          </a:prstGeom>
        </p:spPr>
        <p:txBody>
          <a:bodyPr anchorCtr="0" anchor="t" bIns="0" lIns="182875" spcFirstLastPara="1" rIns="182875" wrap="square" tIns="0">
            <a:noAutofit/>
          </a:bodyPr>
          <a:lstStyle>
            <a:lvl1pPr indent="-292100" lvl="0" marL="457200">
              <a:lnSpc>
                <a:spcPct val="115000"/>
              </a:lnSpc>
              <a:spcBef>
                <a:spcPts val="0"/>
              </a:spcBef>
              <a:spcAft>
                <a:spcPts val="0"/>
              </a:spcAft>
              <a:buClr>
                <a:schemeClr val="lt1"/>
              </a:buClr>
              <a:buSzPts val="1000"/>
              <a:buFont typeface="Instrument Sans"/>
              <a:buChar char="●"/>
              <a:defRPr/>
            </a:lvl1pPr>
            <a:lvl2pPr indent="-292100" lvl="1" marL="914400">
              <a:lnSpc>
                <a:spcPct val="115000"/>
              </a:lnSpc>
              <a:spcBef>
                <a:spcPts val="0"/>
              </a:spcBef>
              <a:spcAft>
                <a:spcPts val="0"/>
              </a:spcAft>
              <a:buClr>
                <a:schemeClr val="lt1"/>
              </a:buClr>
              <a:buSzPts val="1000"/>
              <a:buFont typeface="Instrument Sans"/>
              <a:buChar char="○"/>
              <a:defRPr/>
            </a:lvl2pPr>
            <a:lvl3pPr indent="-292100" lvl="2" marL="1371600">
              <a:lnSpc>
                <a:spcPct val="115000"/>
              </a:lnSpc>
              <a:spcBef>
                <a:spcPts val="0"/>
              </a:spcBef>
              <a:spcAft>
                <a:spcPts val="0"/>
              </a:spcAft>
              <a:buClr>
                <a:schemeClr val="lt1"/>
              </a:buClr>
              <a:buSzPts val="1000"/>
              <a:buFont typeface="Instrument Sans"/>
              <a:buChar char="■"/>
              <a:defRPr/>
            </a:lvl3pPr>
            <a:lvl4pPr indent="-292100" lvl="3" marL="1828800">
              <a:lnSpc>
                <a:spcPct val="115000"/>
              </a:lnSpc>
              <a:spcBef>
                <a:spcPts val="0"/>
              </a:spcBef>
              <a:spcAft>
                <a:spcPts val="0"/>
              </a:spcAft>
              <a:buClr>
                <a:schemeClr val="lt1"/>
              </a:buClr>
              <a:buSzPts val="1000"/>
              <a:buFont typeface="Instrument Sans"/>
              <a:buChar char="●"/>
              <a:defRPr/>
            </a:lvl4pPr>
            <a:lvl5pPr indent="-292100" lvl="4" marL="2286000">
              <a:lnSpc>
                <a:spcPct val="115000"/>
              </a:lnSpc>
              <a:spcBef>
                <a:spcPts val="0"/>
              </a:spcBef>
              <a:spcAft>
                <a:spcPts val="0"/>
              </a:spcAft>
              <a:buClr>
                <a:schemeClr val="lt1"/>
              </a:buClr>
              <a:buSzPts val="1000"/>
              <a:buFont typeface="Instrument Sans"/>
              <a:buChar char="○"/>
              <a:defRPr/>
            </a:lvl5pPr>
            <a:lvl6pPr indent="-292100" lvl="5" marL="2743200">
              <a:lnSpc>
                <a:spcPct val="115000"/>
              </a:lnSpc>
              <a:spcBef>
                <a:spcPts val="0"/>
              </a:spcBef>
              <a:spcAft>
                <a:spcPts val="0"/>
              </a:spcAft>
              <a:buClr>
                <a:schemeClr val="lt1"/>
              </a:buClr>
              <a:buSzPts val="1000"/>
              <a:buFont typeface="Instrument Sans"/>
              <a:buChar char="■"/>
              <a:defRPr/>
            </a:lvl6pPr>
            <a:lvl7pPr indent="-292100" lvl="6" marL="3200400">
              <a:lnSpc>
                <a:spcPct val="115000"/>
              </a:lnSpc>
              <a:spcBef>
                <a:spcPts val="0"/>
              </a:spcBef>
              <a:spcAft>
                <a:spcPts val="0"/>
              </a:spcAft>
              <a:buClr>
                <a:schemeClr val="lt1"/>
              </a:buClr>
              <a:buSzPts val="1000"/>
              <a:buFont typeface="Instrument Sans"/>
              <a:buChar char="●"/>
              <a:defRPr/>
            </a:lvl7pPr>
            <a:lvl8pPr indent="-292100" lvl="7" marL="3657600">
              <a:lnSpc>
                <a:spcPct val="115000"/>
              </a:lnSpc>
              <a:spcBef>
                <a:spcPts val="0"/>
              </a:spcBef>
              <a:spcAft>
                <a:spcPts val="0"/>
              </a:spcAft>
              <a:buClr>
                <a:schemeClr val="lt1"/>
              </a:buClr>
              <a:buSzPts val="1000"/>
              <a:buFont typeface="Instrument Sans"/>
              <a:buChar char="○"/>
              <a:defRPr/>
            </a:lvl8pPr>
            <a:lvl9pPr indent="-292100" lvl="8" marL="4114800">
              <a:lnSpc>
                <a:spcPct val="115000"/>
              </a:lnSpc>
              <a:spcBef>
                <a:spcPts val="0"/>
              </a:spcBef>
              <a:spcAft>
                <a:spcPts val="0"/>
              </a:spcAft>
              <a:buClr>
                <a:schemeClr val="lt1"/>
              </a:buClr>
              <a:buSzPts val="1000"/>
              <a:buFont typeface="Instrument Sans"/>
              <a:buChar char="■"/>
              <a:defRPr/>
            </a:lvl9pPr>
          </a:lstStyle>
          <a:p/>
        </p:txBody>
      </p:sp>
      <p:sp>
        <p:nvSpPr>
          <p:cNvPr id="844" name="Google Shape;844;p84"/>
          <p:cNvSpPr txBox="1"/>
          <p:nvPr>
            <p:ph type="title"/>
          </p:nvPr>
        </p:nvSpPr>
        <p:spPr>
          <a:xfrm>
            <a:off x="284700" y="474750"/>
            <a:ext cx="5673600" cy="4986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atin typeface="Instrument Sans Medium"/>
                <a:ea typeface="Instrument Sans Medium"/>
                <a:cs typeface="Instrument Sans Medium"/>
                <a:sym typeface="Instrument Sans Medium"/>
              </a:defRPr>
            </a:lvl2pPr>
            <a:lvl3pPr lvl="2">
              <a:lnSpc>
                <a:spcPct val="115000"/>
              </a:lnSpc>
              <a:spcBef>
                <a:spcPts val="0"/>
              </a:spcBef>
              <a:spcAft>
                <a:spcPts val="0"/>
              </a:spcAft>
              <a:buNone/>
              <a:defRPr sz="2400">
                <a:latin typeface="Instrument Sans Medium"/>
                <a:ea typeface="Instrument Sans Medium"/>
                <a:cs typeface="Instrument Sans Medium"/>
                <a:sym typeface="Instrument Sans Medium"/>
              </a:defRPr>
            </a:lvl3pPr>
            <a:lvl4pPr lvl="3">
              <a:lnSpc>
                <a:spcPct val="115000"/>
              </a:lnSpc>
              <a:spcBef>
                <a:spcPts val="0"/>
              </a:spcBef>
              <a:spcAft>
                <a:spcPts val="0"/>
              </a:spcAft>
              <a:buNone/>
              <a:defRPr sz="2400">
                <a:latin typeface="Instrument Sans Medium"/>
                <a:ea typeface="Instrument Sans Medium"/>
                <a:cs typeface="Instrument Sans Medium"/>
                <a:sym typeface="Instrument Sans Medium"/>
              </a:defRPr>
            </a:lvl4pPr>
            <a:lvl5pPr lvl="4">
              <a:lnSpc>
                <a:spcPct val="115000"/>
              </a:lnSpc>
              <a:spcBef>
                <a:spcPts val="0"/>
              </a:spcBef>
              <a:spcAft>
                <a:spcPts val="0"/>
              </a:spcAft>
              <a:buNone/>
              <a:defRPr sz="2400">
                <a:latin typeface="Instrument Sans Medium"/>
                <a:ea typeface="Instrument Sans Medium"/>
                <a:cs typeface="Instrument Sans Medium"/>
                <a:sym typeface="Instrument Sans Medium"/>
              </a:defRPr>
            </a:lvl5pPr>
            <a:lvl6pPr lvl="5">
              <a:lnSpc>
                <a:spcPct val="115000"/>
              </a:lnSpc>
              <a:spcBef>
                <a:spcPts val="0"/>
              </a:spcBef>
              <a:spcAft>
                <a:spcPts val="0"/>
              </a:spcAft>
              <a:buNone/>
              <a:defRPr sz="2400">
                <a:latin typeface="Instrument Sans Medium"/>
                <a:ea typeface="Instrument Sans Medium"/>
                <a:cs typeface="Instrument Sans Medium"/>
                <a:sym typeface="Instrument Sans Medium"/>
              </a:defRPr>
            </a:lvl6pPr>
            <a:lvl7pPr lvl="6">
              <a:lnSpc>
                <a:spcPct val="115000"/>
              </a:lnSpc>
              <a:spcBef>
                <a:spcPts val="0"/>
              </a:spcBef>
              <a:spcAft>
                <a:spcPts val="0"/>
              </a:spcAft>
              <a:buNone/>
              <a:defRPr sz="2400">
                <a:latin typeface="Instrument Sans Medium"/>
                <a:ea typeface="Instrument Sans Medium"/>
                <a:cs typeface="Instrument Sans Medium"/>
                <a:sym typeface="Instrument Sans Medium"/>
              </a:defRPr>
            </a:lvl7pPr>
            <a:lvl8pPr lvl="7">
              <a:lnSpc>
                <a:spcPct val="115000"/>
              </a:lnSpc>
              <a:spcBef>
                <a:spcPts val="0"/>
              </a:spcBef>
              <a:spcAft>
                <a:spcPts val="0"/>
              </a:spcAft>
              <a:buNone/>
              <a:defRPr sz="2400">
                <a:latin typeface="Instrument Sans Medium"/>
                <a:ea typeface="Instrument Sans Medium"/>
                <a:cs typeface="Instrument Sans Medium"/>
                <a:sym typeface="Instrument Sans Medium"/>
              </a:defRPr>
            </a:lvl8pPr>
            <a:lvl9pPr lvl="8">
              <a:lnSpc>
                <a:spcPct val="115000"/>
              </a:lnSpc>
              <a:spcBef>
                <a:spcPts val="0"/>
              </a:spcBef>
              <a:spcAft>
                <a:spcPts val="0"/>
              </a:spcAft>
              <a:buNone/>
              <a:defRPr sz="2400">
                <a:latin typeface="Instrument Sans Medium"/>
                <a:ea typeface="Instrument Sans Medium"/>
                <a:cs typeface="Instrument Sans Medium"/>
                <a:sym typeface="Instrument Sans Medium"/>
              </a:defRPr>
            </a:lvl9pPr>
          </a:lstStyle>
          <a:p/>
        </p:txBody>
      </p:sp>
      <p:sp>
        <p:nvSpPr>
          <p:cNvPr id="845" name="Google Shape;845;p84"/>
          <p:cNvSpPr txBox="1"/>
          <p:nvPr>
            <p:ph idx="8" type="subTitle"/>
          </p:nvPr>
        </p:nvSpPr>
        <p:spPr>
          <a:xfrm>
            <a:off x="6084175" y="2787750"/>
            <a:ext cx="2772600" cy="192000"/>
          </a:xfrm>
          <a:prstGeom prst="rect">
            <a:avLst/>
          </a:prstGeom>
        </p:spPr>
        <p:txBody>
          <a:bodyPr anchorCtr="0" anchor="t" bIns="0" lIns="182875" spcFirstLastPara="1" rIns="182875" wrap="square" tIns="0">
            <a:noAutofit/>
          </a:bodyPr>
          <a:lstStyle>
            <a:lvl1pPr lvl="0">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1pPr>
            <a:lvl2pPr lvl="1">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2pPr>
            <a:lvl3pPr lvl="2">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3pPr>
            <a:lvl4pPr lvl="3">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4pPr>
            <a:lvl5pPr lvl="4">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5pPr>
            <a:lvl6pPr lvl="5">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6pPr>
            <a:lvl7pPr lvl="6">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7pPr>
            <a:lvl8pPr lvl="7">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8pPr>
            <a:lvl9pPr lvl="8">
              <a:lnSpc>
                <a:spcPct val="90000"/>
              </a:lnSpc>
              <a:spcBef>
                <a:spcPts val="0"/>
              </a:spcBef>
              <a:spcAft>
                <a:spcPts val="0"/>
              </a:spcAft>
              <a:buClr>
                <a:schemeClr val="lt1"/>
              </a:buClr>
              <a:buSzPts val="1200"/>
              <a:buFont typeface="Instrument Sans SemiBold"/>
              <a:buNone/>
              <a:defRPr sz="1200">
                <a:latin typeface="Instrument Sans SemiBold"/>
                <a:ea typeface="Instrument Sans SemiBold"/>
                <a:cs typeface="Instrument Sans SemiBold"/>
                <a:sym typeface="Instrument Sans SemiBold"/>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w/ left box">
  <p:cSld name="BLANK_1_1_1_1_1_1_1_1_1_1_1_1_1_1_1_1_1_1_1_1_2">
    <p:spTree>
      <p:nvGrpSpPr>
        <p:cNvPr id="846" name="Shape 846"/>
        <p:cNvGrpSpPr/>
        <p:nvPr/>
      </p:nvGrpSpPr>
      <p:grpSpPr>
        <a:xfrm>
          <a:off x="0" y="0"/>
          <a:ext cx="0" cy="0"/>
          <a:chOff x="0" y="0"/>
          <a:chExt cx="0" cy="0"/>
        </a:xfrm>
      </p:grpSpPr>
      <p:sp>
        <p:nvSpPr>
          <p:cNvPr id="847" name="Google Shape;847;p85"/>
          <p:cNvSpPr/>
          <p:nvPr>
            <p:ph idx="2" type="pic"/>
          </p:nvPr>
        </p:nvSpPr>
        <p:spPr>
          <a:xfrm>
            <a:off x="-10475" y="0"/>
            <a:ext cx="9167700" cy="5143500"/>
          </a:xfrm>
          <a:prstGeom prst="rect">
            <a:avLst/>
          </a:prstGeom>
          <a:noFill/>
          <a:ln>
            <a:noFill/>
          </a:ln>
        </p:spPr>
      </p:sp>
      <p:sp>
        <p:nvSpPr>
          <p:cNvPr id="848" name="Google Shape;848;p85"/>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49" name="Google Shape;849;p85"/>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50" name="Google Shape;850;p85"/>
          <p:cNvSpPr txBox="1"/>
          <p:nvPr>
            <p:ph idx="4" type="body"/>
          </p:nvPr>
        </p:nvSpPr>
        <p:spPr>
          <a:xfrm>
            <a:off x="284800" y="3713250"/>
            <a:ext cx="4227300" cy="955200"/>
          </a:xfrm>
          <a:prstGeom prst="rect">
            <a:avLst/>
          </a:prstGeom>
        </p:spPr>
        <p:txBody>
          <a:bodyPr anchorCtr="0" anchor="b" bIns="182875" lIns="182875" spcFirstLastPara="1" rIns="182875"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851" name="Google Shape;851;p85"/>
          <p:cNvSpPr txBox="1"/>
          <p:nvPr>
            <p:ph type="title"/>
          </p:nvPr>
        </p:nvSpPr>
        <p:spPr>
          <a:xfrm>
            <a:off x="284700" y="474750"/>
            <a:ext cx="4227300" cy="9654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vl2pPr>
            <a:lvl3pPr lvl="2">
              <a:lnSpc>
                <a:spcPct val="115000"/>
              </a:lnSpc>
              <a:spcBef>
                <a:spcPts val="0"/>
              </a:spcBef>
              <a:spcAft>
                <a:spcPts val="0"/>
              </a:spcAft>
              <a:buNone/>
              <a:defRPr sz="2400"/>
            </a:lvl3pPr>
            <a:lvl4pPr lvl="3">
              <a:lnSpc>
                <a:spcPct val="115000"/>
              </a:lnSpc>
              <a:spcBef>
                <a:spcPts val="0"/>
              </a:spcBef>
              <a:spcAft>
                <a:spcPts val="0"/>
              </a:spcAft>
              <a:buNone/>
              <a:defRPr sz="2400"/>
            </a:lvl4pPr>
            <a:lvl5pPr lvl="4">
              <a:lnSpc>
                <a:spcPct val="115000"/>
              </a:lnSpc>
              <a:spcBef>
                <a:spcPts val="0"/>
              </a:spcBef>
              <a:spcAft>
                <a:spcPts val="0"/>
              </a:spcAft>
              <a:buNone/>
              <a:defRPr sz="2400"/>
            </a:lvl5pPr>
            <a:lvl6pPr lvl="5">
              <a:lnSpc>
                <a:spcPct val="115000"/>
              </a:lnSpc>
              <a:spcBef>
                <a:spcPts val="0"/>
              </a:spcBef>
              <a:spcAft>
                <a:spcPts val="0"/>
              </a:spcAft>
              <a:buNone/>
              <a:defRPr sz="2400"/>
            </a:lvl6pPr>
            <a:lvl7pPr lvl="6">
              <a:lnSpc>
                <a:spcPct val="115000"/>
              </a:lnSpc>
              <a:spcBef>
                <a:spcPts val="0"/>
              </a:spcBef>
              <a:spcAft>
                <a:spcPts val="0"/>
              </a:spcAft>
              <a:buNone/>
              <a:defRPr sz="2400"/>
            </a:lvl7pPr>
            <a:lvl8pPr lvl="7">
              <a:lnSpc>
                <a:spcPct val="115000"/>
              </a:lnSpc>
              <a:spcBef>
                <a:spcPts val="0"/>
              </a:spcBef>
              <a:spcAft>
                <a:spcPts val="0"/>
              </a:spcAft>
              <a:buNone/>
              <a:defRPr sz="2400"/>
            </a:lvl8pPr>
            <a:lvl9pPr lvl="8">
              <a:lnSpc>
                <a:spcPct val="115000"/>
              </a:lnSpc>
              <a:spcBef>
                <a:spcPts val="0"/>
              </a:spcBef>
              <a:spcAft>
                <a:spcPts val="0"/>
              </a:spcAft>
              <a:buNone/>
              <a:defRPr sz="2400"/>
            </a:lvl9pPr>
          </a:lstStyle>
          <a:p/>
        </p:txBody>
      </p:sp>
      <p:sp>
        <p:nvSpPr>
          <p:cNvPr id="852" name="Google Shape;852;p85"/>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w/ right box ">
  <p:cSld name="BLANK_1_1_1_1_1_1_1_1_1_1_1_1_1_1_1_1_1_1_1_1_2_1">
    <p:spTree>
      <p:nvGrpSpPr>
        <p:cNvPr id="853" name="Shape 853"/>
        <p:cNvGrpSpPr/>
        <p:nvPr/>
      </p:nvGrpSpPr>
      <p:grpSpPr>
        <a:xfrm>
          <a:off x="0" y="0"/>
          <a:ext cx="0" cy="0"/>
          <a:chOff x="0" y="0"/>
          <a:chExt cx="0" cy="0"/>
        </a:xfrm>
      </p:grpSpPr>
      <p:sp>
        <p:nvSpPr>
          <p:cNvPr id="854" name="Google Shape;854;p86"/>
          <p:cNvSpPr/>
          <p:nvPr>
            <p:ph idx="2" type="pic"/>
          </p:nvPr>
        </p:nvSpPr>
        <p:spPr>
          <a:xfrm>
            <a:off x="-10475" y="0"/>
            <a:ext cx="9167700" cy="5143500"/>
          </a:xfrm>
          <a:prstGeom prst="rect">
            <a:avLst/>
          </a:prstGeom>
          <a:noFill/>
          <a:ln>
            <a:noFill/>
          </a:ln>
        </p:spPr>
      </p:sp>
      <p:sp>
        <p:nvSpPr>
          <p:cNvPr id="855" name="Google Shape;855;p86"/>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56" name="Google Shape;856;p86"/>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57" name="Google Shape;857;p86"/>
          <p:cNvSpPr txBox="1"/>
          <p:nvPr>
            <p:ph idx="4" type="body"/>
          </p:nvPr>
        </p:nvSpPr>
        <p:spPr>
          <a:xfrm>
            <a:off x="5078626" y="3728550"/>
            <a:ext cx="3767400" cy="941700"/>
          </a:xfrm>
          <a:prstGeom prst="rect">
            <a:avLst/>
          </a:prstGeom>
        </p:spPr>
        <p:txBody>
          <a:bodyPr anchorCtr="0" anchor="b" bIns="182875" lIns="182875" spcFirstLastPara="1" rIns="182875"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858" name="Google Shape;858;p86"/>
          <p:cNvSpPr txBox="1"/>
          <p:nvPr>
            <p:ph type="title"/>
          </p:nvPr>
        </p:nvSpPr>
        <p:spPr>
          <a:xfrm>
            <a:off x="284700" y="474750"/>
            <a:ext cx="4344900" cy="9654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vl2pPr>
            <a:lvl3pPr lvl="2">
              <a:lnSpc>
                <a:spcPct val="115000"/>
              </a:lnSpc>
              <a:spcBef>
                <a:spcPts val="0"/>
              </a:spcBef>
              <a:spcAft>
                <a:spcPts val="0"/>
              </a:spcAft>
              <a:buNone/>
              <a:defRPr sz="2400"/>
            </a:lvl3pPr>
            <a:lvl4pPr lvl="3">
              <a:lnSpc>
                <a:spcPct val="115000"/>
              </a:lnSpc>
              <a:spcBef>
                <a:spcPts val="0"/>
              </a:spcBef>
              <a:spcAft>
                <a:spcPts val="0"/>
              </a:spcAft>
              <a:buNone/>
              <a:defRPr sz="2400"/>
            </a:lvl4pPr>
            <a:lvl5pPr lvl="4">
              <a:lnSpc>
                <a:spcPct val="115000"/>
              </a:lnSpc>
              <a:spcBef>
                <a:spcPts val="0"/>
              </a:spcBef>
              <a:spcAft>
                <a:spcPts val="0"/>
              </a:spcAft>
              <a:buNone/>
              <a:defRPr sz="2400"/>
            </a:lvl5pPr>
            <a:lvl6pPr lvl="5">
              <a:lnSpc>
                <a:spcPct val="115000"/>
              </a:lnSpc>
              <a:spcBef>
                <a:spcPts val="0"/>
              </a:spcBef>
              <a:spcAft>
                <a:spcPts val="0"/>
              </a:spcAft>
              <a:buNone/>
              <a:defRPr sz="2400"/>
            </a:lvl6pPr>
            <a:lvl7pPr lvl="6">
              <a:lnSpc>
                <a:spcPct val="115000"/>
              </a:lnSpc>
              <a:spcBef>
                <a:spcPts val="0"/>
              </a:spcBef>
              <a:spcAft>
                <a:spcPts val="0"/>
              </a:spcAft>
              <a:buNone/>
              <a:defRPr sz="2400"/>
            </a:lvl7pPr>
            <a:lvl8pPr lvl="7">
              <a:lnSpc>
                <a:spcPct val="115000"/>
              </a:lnSpc>
              <a:spcBef>
                <a:spcPts val="0"/>
              </a:spcBef>
              <a:spcAft>
                <a:spcPts val="0"/>
              </a:spcAft>
              <a:buNone/>
              <a:defRPr sz="2400"/>
            </a:lvl8pPr>
            <a:lvl9pPr lvl="8">
              <a:lnSpc>
                <a:spcPct val="115000"/>
              </a:lnSpc>
              <a:spcBef>
                <a:spcPts val="0"/>
              </a:spcBef>
              <a:spcAft>
                <a:spcPts val="0"/>
              </a:spcAft>
              <a:buNone/>
              <a:defRPr sz="2400"/>
            </a:lvl9pPr>
          </a:lstStyle>
          <a:p/>
        </p:txBody>
      </p:sp>
      <p:sp>
        <p:nvSpPr>
          <p:cNvPr id="859" name="Google Shape;859;p86"/>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images and blocks">
  <p:cSld name="CUSTOM_7">
    <p:bg>
      <p:bgPr>
        <a:blipFill>
          <a:blip r:embed="rId2">
            <a:alphaModFix/>
          </a:blip>
          <a:stretch>
            <a:fillRect/>
          </a:stretch>
        </a:blipFill>
      </p:bgPr>
    </p:bg>
    <p:spTree>
      <p:nvGrpSpPr>
        <p:cNvPr id="860" name="Shape 860"/>
        <p:cNvGrpSpPr/>
        <p:nvPr/>
      </p:nvGrpSpPr>
      <p:grpSpPr>
        <a:xfrm>
          <a:off x="0" y="0"/>
          <a:ext cx="0" cy="0"/>
          <a:chOff x="0" y="0"/>
          <a:chExt cx="0" cy="0"/>
        </a:xfrm>
      </p:grpSpPr>
      <p:sp>
        <p:nvSpPr>
          <p:cNvPr id="861" name="Google Shape;861;p87"/>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862" name="Google Shape;862;p87"/>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63" name="Google Shape;863;p87"/>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64" name="Google Shape;864;p87"/>
          <p:cNvSpPr txBox="1"/>
          <p:nvPr>
            <p:ph idx="3" type="body"/>
          </p:nvPr>
        </p:nvSpPr>
        <p:spPr>
          <a:xfrm>
            <a:off x="284700" y="1862325"/>
            <a:ext cx="4219200" cy="5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865" name="Google Shape;865;p87"/>
          <p:cNvSpPr/>
          <p:nvPr>
            <p:ph idx="4" type="pic"/>
          </p:nvPr>
        </p:nvSpPr>
        <p:spPr>
          <a:xfrm>
            <a:off x="4623425" y="672675"/>
            <a:ext cx="4247100" cy="1839300"/>
          </a:xfrm>
          <a:prstGeom prst="roundRect">
            <a:avLst>
              <a:gd fmla="val 14674" name="adj"/>
            </a:avLst>
          </a:prstGeom>
          <a:noFill/>
          <a:ln>
            <a:noFill/>
          </a:ln>
        </p:spPr>
      </p:sp>
      <p:sp>
        <p:nvSpPr>
          <p:cNvPr id="866" name="Google Shape;866;p87"/>
          <p:cNvSpPr/>
          <p:nvPr>
            <p:ph idx="5" type="pic"/>
          </p:nvPr>
        </p:nvSpPr>
        <p:spPr>
          <a:xfrm>
            <a:off x="4623425" y="2629425"/>
            <a:ext cx="4227600" cy="1074000"/>
          </a:xfrm>
          <a:prstGeom prst="roundRect">
            <a:avLst>
              <a:gd fmla="val 50000" name="adj"/>
            </a:avLst>
          </a:prstGeom>
          <a:noFill/>
          <a:ln>
            <a:noFill/>
          </a:ln>
        </p:spPr>
      </p:sp>
      <p:sp>
        <p:nvSpPr>
          <p:cNvPr id="867" name="Google Shape;867;p87"/>
          <p:cNvSpPr txBox="1"/>
          <p:nvPr>
            <p:ph idx="6" type="body"/>
          </p:nvPr>
        </p:nvSpPr>
        <p:spPr>
          <a:xfrm>
            <a:off x="4627625" y="4055988"/>
            <a:ext cx="4219200" cy="612600"/>
          </a:xfrm>
          <a:prstGeom prst="rect">
            <a:avLst/>
          </a:prstGeom>
        </p:spPr>
        <p:txBody>
          <a:bodyPr anchorCtr="0" anchor="t" bIns="91425" lIns="0" spcFirstLastPara="1" rIns="91425" wrap="square" tIns="91425">
            <a:noAutofit/>
          </a:bodyPr>
          <a:lstStyle>
            <a:lvl1pPr indent="-292100" lvl="0" marL="457200">
              <a:spcBef>
                <a:spcPts val="0"/>
              </a:spcBef>
              <a:spcAft>
                <a:spcPts val="0"/>
              </a:spcAft>
              <a:buSzPts val="1000"/>
              <a:buFont typeface="Instrument Sans"/>
              <a:buChar char="●"/>
              <a:defRPr/>
            </a:lvl1pPr>
            <a:lvl2pPr indent="-292100" lvl="1" marL="914400">
              <a:spcBef>
                <a:spcPts val="800"/>
              </a:spcBef>
              <a:spcAft>
                <a:spcPts val="0"/>
              </a:spcAft>
              <a:buSzPts val="1000"/>
              <a:buFont typeface="Instrument Sans"/>
              <a:buChar char="○"/>
              <a:defRPr/>
            </a:lvl2pPr>
            <a:lvl3pPr indent="-292100" lvl="2" marL="1371600">
              <a:spcBef>
                <a:spcPts val="800"/>
              </a:spcBef>
              <a:spcAft>
                <a:spcPts val="0"/>
              </a:spcAft>
              <a:buSzPts val="1000"/>
              <a:buFont typeface="Instrument Sans"/>
              <a:buChar char="■"/>
              <a:defRPr/>
            </a:lvl3pPr>
            <a:lvl4pPr indent="-292100" lvl="3" marL="1828800">
              <a:spcBef>
                <a:spcPts val="800"/>
              </a:spcBef>
              <a:spcAft>
                <a:spcPts val="0"/>
              </a:spcAft>
              <a:buSzPts val="1000"/>
              <a:buFont typeface="Instrument Sans"/>
              <a:buChar char="●"/>
              <a:defRPr/>
            </a:lvl4pPr>
            <a:lvl5pPr indent="-292100" lvl="4" marL="2286000">
              <a:spcBef>
                <a:spcPts val="800"/>
              </a:spcBef>
              <a:spcAft>
                <a:spcPts val="0"/>
              </a:spcAft>
              <a:buSzPts val="1000"/>
              <a:buFont typeface="Instrument Sans"/>
              <a:buChar char="○"/>
              <a:defRPr/>
            </a:lvl5pPr>
            <a:lvl6pPr indent="-292100" lvl="5" marL="2743200">
              <a:spcBef>
                <a:spcPts val="800"/>
              </a:spcBef>
              <a:spcAft>
                <a:spcPts val="0"/>
              </a:spcAft>
              <a:buSzPts val="1000"/>
              <a:buFont typeface="Instrument Sans"/>
              <a:buChar char="■"/>
              <a:defRPr/>
            </a:lvl6pPr>
            <a:lvl7pPr indent="-292100" lvl="6" marL="3200400">
              <a:spcBef>
                <a:spcPts val="800"/>
              </a:spcBef>
              <a:spcAft>
                <a:spcPts val="0"/>
              </a:spcAft>
              <a:buSzPts val="1000"/>
              <a:buFont typeface="Instrument Sans"/>
              <a:buChar char="●"/>
              <a:defRPr/>
            </a:lvl7pPr>
            <a:lvl8pPr indent="-292100" lvl="7" marL="3657600">
              <a:spcBef>
                <a:spcPts val="800"/>
              </a:spcBef>
              <a:spcAft>
                <a:spcPts val="0"/>
              </a:spcAft>
              <a:buSzPts val="1000"/>
              <a:buFont typeface="Instrument Sans"/>
              <a:buChar char="○"/>
              <a:defRPr/>
            </a:lvl8pPr>
            <a:lvl9pPr indent="-292100" lvl="8" marL="4114800">
              <a:spcBef>
                <a:spcPts val="800"/>
              </a:spcBef>
              <a:spcAft>
                <a:spcPts val="800"/>
              </a:spcAft>
              <a:buSzPts val="1000"/>
              <a:buFont typeface="Instrument Sans"/>
              <a:buChar char="■"/>
              <a:defRPr/>
            </a:lvl9pPr>
          </a:lstStyle>
          <a:p/>
        </p:txBody>
      </p:sp>
      <p:sp>
        <p:nvSpPr>
          <p:cNvPr id="868" name="Google Shape;868;p87"/>
          <p:cNvSpPr txBox="1"/>
          <p:nvPr>
            <p:ph idx="7" type="body"/>
          </p:nvPr>
        </p:nvSpPr>
        <p:spPr>
          <a:xfrm>
            <a:off x="2450475" y="3154450"/>
            <a:ext cx="2055000" cy="546000"/>
          </a:xfrm>
          <a:prstGeom prst="rect">
            <a:avLst/>
          </a:prstGeom>
        </p:spPr>
        <p:txBody>
          <a:bodyPr anchorCtr="0" anchor="t" bIns="182875" lIns="182875" spcFirstLastPara="1" rIns="182875"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869" name="Google Shape;869;p87"/>
          <p:cNvSpPr txBox="1"/>
          <p:nvPr>
            <p:ph idx="8" type="body"/>
          </p:nvPr>
        </p:nvSpPr>
        <p:spPr>
          <a:xfrm>
            <a:off x="284700" y="3154450"/>
            <a:ext cx="2051400" cy="549000"/>
          </a:xfrm>
          <a:prstGeom prst="rect">
            <a:avLst/>
          </a:prstGeom>
        </p:spPr>
        <p:txBody>
          <a:bodyPr anchorCtr="0" anchor="t" bIns="182875" lIns="182875" spcFirstLastPara="1" rIns="182875" wrap="square" tIns="0">
            <a:noAutofit/>
          </a:bodyPr>
          <a:lstStyle>
            <a:lvl1pPr indent="-292100" lvl="0" marL="457200">
              <a:spcBef>
                <a:spcPts val="0"/>
              </a:spcBef>
              <a:spcAft>
                <a:spcPts val="0"/>
              </a:spcAft>
              <a:buClr>
                <a:schemeClr val="lt1"/>
              </a:buClr>
              <a:buSzPts val="1000"/>
              <a:buFont typeface="Instrument Sans"/>
              <a:buChar char="●"/>
              <a:defRPr/>
            </a:lvl1pPr>
            <a:lvl2pPr indent="-292100" lvl="1" marL="914400">
              <a:spcBef>
                <a:spcPts val="0"/>
              </a:spcBef>
              <a:spcAft>
                <a:spcPts val="0"/>
              </a:spcAft>
              <a:buClr>
                <a:schemeClr val="lt1"/>
              </a:buClr>
              <a:buSzPts val="1000"/>
              <a:buFont typeface="Instrument Sans"/>
              <a:buChar char="○"/>
              <a:defRPr/>
            </a:lvl2pPr>
            <a:lvl3pPr indent="-292100" lvl="2" marL="1371600">
              <a:spcBef>
                <a:spcPts val="0"/>
              </a:spcBef>
              <a:spcAft>
                <a:spcPts val="0"/>
              </a:spcAft>
              <a:buClr>
                <a:schemeClr val="lt1"/>
              </a:buClr>
              <a:buSzPts val="1000"/>
              <a:buFont typeface="Instrument Sans"/>
              <a:buChar char="■"/>
              <a:defRPr/>
            </a:lvl3pPr>
            <a:lvl4pPr indent="-292100" lvl="3" marL="1828800">
              <a:spcBef>
                <a:spcPts val="0"/>
              </a:spcBef>
              <a:spcAft>
                <a:spcPts val="0"/>
              </a:spcAft>
              <a:buClr>
                <a:schemeClr val="lt1"/>
              </a:buClr>
              <a:buSzPts val="1000"/>
              <a:buFont typeface="Instrument Sans"/>
              <a:buChar char="●"/>
              <a:defRPr/>
            </a:lvl4pPr>
            <a:lvl5pPr indent="-292100" lvl="4" marL="2286000">
              <a:spcBef>
                <a:spcPts val="0"/>
              </a:spcBef>
              <a:spcAft>
                <a:spcPts val="0"/>
              </a:spcAft>
              <a:buClr>
                <a:schemeClr val="lt1"/>
              </a:buClr>
              <a:buSzPts val="1000"/>
              <a:buFont typeface="Instrument Sans"/>
              <a:buChar char="○"/>
              <a:defRPr/>
            </a:lvl5pPr>
            <a:lvl6pPr indent="-292100" lvl="5" marL="2743200">
              <a:spcBef>
                <a:spcPts val="0"/>
              </a:spcBef>
              <a:spcAft>
                <a:spcPts val="0"/>
              </a:spcAft>
              <a:buClr>
                <a:schemeClr val="lt1"/>
              </a:buClr>
              <a:buSzPts val="1000"/>
              <a:buFont typeface="Instrument Sans"/>
              <a:buChar char="■"/>
              <a:defRPr/>
            </a:lvl6pPr>
            <a:lvl7pPr indent="-292100" lvl="6" marL="3200400">
              <a:spcBef>
                <a:spcPts val="0"/>
              </a:spcBef>
              <a:spcAft>
                <a:spcPts val="0"/>
              </a:spcAft>
              <a:buClr>
                <a:schemeClr val="lt1"/>
              </a:buClr>
              <a:buSzPts val="1000"/>
              <a:buFont typeface="Instrument Sans"/>
              <a:buChar char="●"/>
              <a:defRPr/>
            </a:lvl7pPr>
            <a:lvl8pPr indent="-292100" lvl="7" marL="3657600">
              <a:spcBef>
                <a:spcPts val="0"/>
              </a:spcBef>
              <a:spcAft>
                <a:spcPts val="0"/>
              </a:spcAft>
              <a:buClr>
                <a:schemeClr val="lt1"/>
              </a:buClr>
              <a:buSzPts val="1000"/>
              <a:buFont typeface="Instrument Sans"/>
              <a:buChar char="○"/>
              <a:defRPr/>
            </a:lvl8pPr>
            <a:lvl9pPr indent="-292100" lvl="8" marL="4114800">
              <a:spcBef>
                <a:spcPts val="0"/>
              </a:spcBef>
              <a:spcAft>
                <a:spcPts val="0"/>
              </a:spcAft>
              <a:buClr>
                <a:schemeClr val="lt1"/>
              </a:buClr>
              <a:buSzPts val="1000"/>
              <a:buFont typeface="Instrument Sans"/>
              <a:buChar char="■"/>
              <a:defRPr/>
            </a:lvl9pPr>
          </a:lstStyle>
          <a:p/>
        </p:txBody>
      </p:sp>
      <p:sp>
        <p:nvSpPr>
          <p:cNvPr id="870" name="Google Shape;870;p87"/>
          <p:cNvSpPr txBox="1"/>
          <p:nvPr>
            <p:ph type="title"/>
          </p:nvPr>
        </p:nvSpPr>
        <p:spPr>
          <a:xfrm>
            <a:off x="284700" y="672675"/>
            <a:ext cx="4219200" cy="7674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2400"/>
            </a:lvl2pPr>
            <a:lvl3pPr lvl="2">
              <a:lnSpc>
                <a:spcPct val="115000"/>
              </a:lnSpc>
              <a:spcBef>
                <a:spcPts val="0"/>
              </a:spcBef>
              <a:spcAft>
                <a:spcPts val="0"/>
              </a:spcAft>
              <a:buNone/>
              <a:defRPr sz="2400"/>
            </a:lvl3pPr>
            <a:lvl4pPr lvl="3">
              <a:lnSpc>
                <a:spcPct val="115000"/>
              </a:lnSpc>
              <a:spcBef>
                <a:spcPts val="0"/>
              </a:spcBef>
              <a:spcAft>
                <a:spcPts val="0"/>
              </a:spcAft>
              <a:buNone/>
              <a:defRPr sz="2400"/>
            </a:lvl4pPr>
            <a:lvl5pPr lvl="4">
              <a:lnSpc>
                <a:spcPct val="115000"/>
              </a:lnSpc>
              <a:spcBef>
                <a:spcPts val="0"/>
              </a:spcBef>
              <a:spcAft>
                <a:spcPts val="0"/>
              </a:spcAft>
              <a:buNone/>
              <a:defRPr sz="2400"/>
            </a:lvl5pPr>
            <a:lvl6pPr lvl="5">
              <a:lnSpc>
                <a:spcPct val="115000"/>
              </a:lnSpc>
              <a:spcBef>
                <a:spcPts val="0"/>
              </a:spcBef>
              <a:spcAft>
                <a:spcPts val="0"/>
              </a:spcAft>
              <a:buNone/>
              <a:defRPr sz="2400"/>
            </a:lvl6pPr>
            <a:lvl7pPr lvl="6">
              <a:lnSpc>
                <a:spcPct val="115000"/>
              </a:lnSpc>
              <a:spcBef>
                <a:spcPts val="0"/>
              </a:spcBef>
              <a:spcAft>
                <a:spcPts val="0"/>
              </a:spcAft>
              <a:buNone/>
              <a:defRPr sz="2400"/>
            </a:lvl7pPr>
            <a:lvl8pPr lvl="7">
              <a:lnSpc>
                <a:spcPct val="115000"/>
              </a:lnSpc>
              <a:spcBef>
                <a:spcPts val="0"/>
              </a:spcBef>
              <a:spcAft>
                <a:spcPts val="0"/>
              </a:spcAft>
              <a:buNone/>
              <a:defRPr sz="2400"/>
            </a:lvl8pPr>
            <a:lvl9pPr lvl="8">
              <a:lnSpc>
                <a:spcPct val="115000"/>
              </a:lnSpc>
              <a:spcBef>
                <a:spcPts val="0"/>
              </a:spcBef>
              <a:spcAft>
                <a:spcPts val="0"/>
              </a:spcAft>
              <a:buNone/>
              <a:defRPr sz="2400"/>
            </a:lvl9pPr>
          </a:lstStyle>
          <a:p/>
        </p:txBody>
      </p:sp>
      <p:sp>
        <p:nvSpPr>
          <p:cNvPr id="871" name="Google Shape;871;p87"/>
          <p:cNvSpPr txBox="1"/>
          <p:nvPr>
            <p:ph idx="9" type="subTitle"/>
          </p:nvPr>
        </p:nvSpPr>
        <p:spPr>
          <a:xfrm>
            <a:off x="284700" y="2630400"/>
            <a:ext cx="2051400" cy="498900"/>
          </a:xfrm>
          <a:prstGeom prst="rect">
            <a:avLst/>
          </a:prstGeom>
        </p:spPr>
        <p:txBody>
          <a:bodyPr anchorCtr="0" anchor="t" bIns="0" lIns="182875" spcFirstLastPara="1" rIns="182875" wrap="square" tIns="182875">
            <a:noAutofit/>
          </a:bodyPr>
          <a:lstStyle>
            <a:lvl1pPr lvl="0">
              <a:lnSpc>
                <a:spcPct val="85000"/>
              </a:lnSpc>
              <a:spcBef>
                <a:spcPts val="0"/>
              </a:spcBef>
              <a:spcAft>
                <a:spcPts val="0"/>
              </a:spcAft>
              <a:buClr>
                <a:schemeClr val="lt1"/>
              </a:buClr>
              <a:buSzPts val="1800"/>
              <a:buFont typeface="Instrument Sans SemiBold"/>
              <a:buNone/>
              <a:defRPr sz="1800">
                <a:latin typeface="Instrument Sans SemiBold"/>
                <a:ea typeface="Instrument Sans SemiBold"/>
                <a:cs typeface="Instrument Sans SemiBold"/>
                <a:sym typeface="Instrument Sans SemiBold"/>
              </a:defRPr>
            </a:lvl1pPr>
            <a:lvl2pPr lvl="1">
              <a:lnSpc>
                <a:spcPct val="85000"/>
              </a:lnSpc>
              <a:spcBef>
                <a:spcPts val="0"/>
              </a:spcBef>
              <a:spcAft>
                <a:spcPts val="0"/>
              </a:spcAft>
              <a:buNone/>
              <a:defRPr sz="1200"/>
            </a:lvl2pPr>
            <a:lvl3pPr lvl="2">
              <a:lnSpc>
                <a:spcPct val="85000"/>
              </a:lnSpc>
              <a:spcBef>
                <a:spcPts val="0"/>
              </a:spcBef>
              <a:spcAft>
                <a:spcPts val="0"/>
              </a:spcAft>
              <a:buNone/>
              <a:defRPr sz="1200"/>
            </a:lvl3pPr>
            <a:lvl4pPr lvl="3">
              <a:lnSpc>
                <a:spcPct val="85000"/>
              </a:lnSpc>
              <a:spcBef>
                <a:spcPts val="0"/>
              </a:spcBef>
              <a:spcAft>
                <a:spcPts val="0"/>
              </a:spcAft>
              <a:buNone/>
              <a:defRPr sz="1200"/>
            </a:lvl4pPr>
            <a:lvl5pPr lvl="4">
              <a:lnSpc>
                <a:spcPct val="85000"/>
              </a:lnSpc>
              <a:spcBef>
                <a:spcPts val="0"/>
              </a:spcBef>
              <a:spcAft>
                <a:spcPts val="0"/>
              </a:spcAft>
              <a:buNone/>
              <a:defRPr sz="1200"/>
            </a:lvl5pPr>
            <a:lvl6pPr lvl="5">
              <a:lnSpc>
                <a:spcPct val="85000"/>
              </a:lnSpc>
              <a:spcBef>
                <a:spcPts val="0"/>
              </a:spcBef>
              <a:spcAft>
                <a:spcPts val="0"/>
              </a:spcAft>
              <a:buNone/>
              <a:defRPr sz="1200"/>
            </a:lvl6pPr>
            <a:lvl7pPr lvl="6">
              <a:lnSpc>
                <a:spcPct val="85000"/>
              </a:lnSpc>
              <a:spcBef>
                <a:spcPts val="0"/>
              </a:spcBef>
              <a:spcAft>
                <a:spcPts val="0"/>
              </a:spcAft>
              <a:buNone/>
              <a:defRPr sz="1200"/>
            </a:lvl7pPr>
            <a:lvl8pPr lvl="7">
              <a:lnSpc>
                <a:spcPct val="85000"/>
              </a:lnSpc>
              <a:spcBef>
                <a:spcPts val="0"/>
              </a:spcBef>
              <a:spcAft>
                <a:spcPts val="0"/>
              </a:spcAft>
              <a:buNone/>
              <a:defRPr sz="1200"/>
            </a:lvl8pPr>
            <a:lvl9pPr lvl="8">
              <a:lnSpc>
                <a:spcPct val="85000"/>
              </a:lnSpc>
              <a:spcBef>
                <a:spcPts val="0"/>
              </a:spcBef>
              <a:spcAft>
                <a:spcPts val="0"/>
              </a:spcAft>
              <a:buNone/>
              <a:defRPr sz="1200"/>
            </a:lvl9pPr>
          </a:lstStyle>
          <a:p/>
        </p:txBody>
      </p:sp>
      <p:sp>
        <p:nvSpPr>
          <p:cNvPr id="872" name="Google Shape;872;p87"/>
          <p:cNvSpPr txBox="1"/>
          <p:nvPr>
            <p:ph idx="13" type="subTitle"/>
          </p:nvPr>
        </p:nvSpPr>
        <p:spPr>
          <a:xfrm>
            <a:off x="2454069" y="2630400"/>
            <a:ext cx="2051400" cy="498900"/>
          </a:xfrm>
          <a:prstGeom prst="rect">
            <a:avLst/>
          </a:prstGeom>
        </p:spPr>
        <p:txBody>
          <a:bodyPr anchorCtr="0" anchor="t" bIns="0" lIns="182875" spcFirstLastPara="1" rIns="182875" wrap="square" tIns="182875">
            <a:noAutofit/>
          </a:bodyPr>
          <a:lstStyle>
            <a:lvl1pPr lvl="0">
              <a:lnSpc>
                <a:spcPct val="85000"/>
              </a:lnSpc>
              <a:spcBef>
                <a:spcPts val="0"/>
              </a:spcBef>
              <a:spcAft>
                <a:spcPts val="0"/>
              </a:spcAft>
              <a:buClr>
                <a:schemeClr val="lt1"/>
              </a:buClr>
              <a:buSzPts val="1800"/>
              <a:buFont typeface="Instrument Sans SemiBold"/>
              <a:buNone/>
              <a:defRPr sz="1800">
                <a:latin typeface="Instrument Sans SemiBold"/>
                <a:ea typeface="Instrument Sans SemiBold"/>
                <a:cs typeface="Instrument Sans SemiBold"/>
                <a:sym typeface="Instrument Sans SemiBold"/>
              </a:defRPr>
            </a:lvl1pPr>
            <a:lvl2pPr lvl="1">
              <a:lnSpc>
                <a:spcPct val="85000"/>
              </a:lnSpc>
              <a:spcBef>
                <a:spcPts val="0"/>
              </a:spcBef>
              <a:spcAft>
                <a:spcPts val="0"/>
              </a:spcAft>
              <a:buNone/>
              <a:defRPr sz="1200"/>
            </a:lvl2pPr>
            <a:lvl3pPr lvl="2">
              <a:lnSpc>
                <a:spcPct val="85000"/>
              </a:lnSpc>
              <a:spcBef>
                <a:spcPts val="0"/>
              </a:spcBef>
              <a:spcAft>
                <a:spcPts val="0"/>
              </a:spcAft>
              <a:buNone/>
              <a:defRPr sz="1200"/>
            </a:lvl3pPr>
            <a:lvl4pPr lvl="3">
              <a:lnSpc>
                <a:spcPct val="85000"/>
              </a:lnSpc>
              <a:spcBef>
                <a:spcPts val="0"/>
              </a:spcBef>
              <a:spcAft>
                <a:spcPts val="0"/>
              </a:spcAft>
              <a:buNone/>
              <a:defRPr sz="1200"/>
            </a:lvl4pPr>
            <a:lvl5pPr lvl="4">
              <a:lnSpc>
                <a:spcPct val="85000"/>
              </a:lnSpc>
              <a:spcBef>
                <a:spcPts val="0"/>
              </a:spcBef>
              <a:spcAft>
                <a:spcPts val="0"/>
              </a:spcAft>
              <a:buNone/>
              <a:defRPr sz="1200"/>
            </a:lvl5pPr>
            <a:lvl6pPr lvl="5">
              <a:lnSpc>
                <a:spcPct val="85000"/>
              </a:lnSpc>
              <a:spcBef>
                <a:spcPts val="0"/>
              </a:spcBef>
              <a:spcAft>
                <a:spcPts val="0"/>
              </a:spcAft>
              <a:buNone/>
              <a:defRPr sz="1200"/>
            </a:lvl6pPr>
            <a:lvl7pPr lvl="6">
              <a:lnSpc>
                <a:spcPct val="85000"/>
              </a:lnSpc>
              <a:spcBef>
                <a:spcPts val="0"/>
              </a:spcBef>
              <a:spcAft>
                <a:spcPts val="0"/>
              </a:spcAft>
              <a:buNone/>
              <a:defRPr sz="1200"/>
            </a:lvl7pPr>
            <a:lvl8pPr lvl="7">
              <a:lnSpc>
                <a:spcPct val="85000"/>
              </a:lnSpc>
              <a:spcBef>
                <a:spcPts val="0"/>
              </a:spcBef>
              <a:spcAft>
                <a:spcPts val="0"/>
              </a:spcAft>
              <a:buNone/>
              <a:defRPr sz="1200"/>
            </a:lvl8pPr>
            <a:lvl9pPr lvl="8">
              <a:lnSpc>
                <a:spcPct val="85000"/>
              </a:lnSpc>
              <a:spcBef>
                <a:spcPts val="0"/>
              </a:spcBef>
              <a:spcAft>
                <a:spcPts val="0"/>
              </a:spcAft>
              <a:buNone/>
              <a:defRPr sz="12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tails">
  <p:cSld name="CUSTOM_8">
    <p:spTree>
      <p:nvGrpSpPr>
        <p:cNvPr id="873" name="Shape 873"/>
        <p:cNvGrpSpPr/>
        <p:nvPr/>
      </p:nvGrpSpPr>
      <p:grpSpPr>
        <a:xfrm>
          <a:off x="0" y="0"/>
          <a:ext cx="0" cy="0"/>
          <a:chOff x="0" y="0"/>
          <a:chExt cx="0" cy="0"/>
        </a:xfrm>
      </p:grpSpPr>
      <p:sp>
        <p:nvSpPr>
          <p:cNvPr id="874" name="Google Shape;874;p88"/>
          <p:cNvSpPr/>
          <p:nvPr/>
        </p:nvSpPr>
        <p:spPr>
          <a:xfrm>
            <a:off x="288400" y="474900"/>
            <a:ext cx="8568300" cy="4193700"/>
          </a:xfrm>
          <a:prstGeom prst="roundRect">
            <a:avLst>
              <a:gd fmla="val 5525"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875" name="Google Shape;875;p88"/>
          <p:cNvSpPr txBox="1"/>
          <p:nvPr>
            <p:ph idx="1" type="body"/>
          </p:nvPr>
        </p:nvSpPr>
        <p:spPr>
          <a:xfrm>
            <a:off x="617750" y="775450"/>
            <a:ext cx="728100" cy="302100"/>
          </a:xfrm>
          <a:prstGeom prst="rect">
            <a:avLst/>
          </a:prstGeom>
        </p:spPr>
        <p:txBody>
          <a:bodyPr anchorCtr="0" anchor="t" bIns="0" lIns="0" spcFirstLastPara="1" rIns="0" wrap="square" tIns="0">
            <a:noAutofit/>
          </a:bodyPr>
          <a:lstStyle>
            <a:lvl1pPr indent="-228600" lvl="0" marL="457200">
              <a:spcBef>
                <a:spcPts val="0"/>
              </a:spcBef>
              <a:spcAft>
                <a:spcPts val="0"/>
              </a:spcAft>
              <a:buNone/>
              <a:defRPr/>
            </a:lvl1pPr>
            <a:lvl2pPr indent="-228600" lvl="1" marL="914400">
              <a:spcBef>
                <a:spcPts val="0"/>
              </a:spcBef>
              <a:spcAft>
                <a:spcPts val="0"/>
              </a:spcAft>
              <a:buNone/>
              <a:defRPr/>
            </a:lvl2pPr>
            <a:lvl3pPr indent="-228600" lvl="2" marL="1371600">
              <a:spcBef>
                <a:spcPts val="0"/>
              </a:spcBef>
              <a:spcAft>
                <a:spcPts val="0"/>
              </a:spcAft>
              <a:buNone/>
              <a:defRPr/>
            </a:lvl3pPr>
            <a:lvl4pPr indent="-228600" lvl="3" marL="1828800">
              <a:spcBef>
                <a:spcPts val="0"/>
              </a:spcBef>
              <a:spcAft>
                <a:spcPts val="0"/>
              </a:spcAft>
              <a:buNone/>
              <a:defRPr/>
            </a:lvl4pPr>
            <a:lvl5pPr indent="-228600" lvl="4" marL="2286000">
              <a:spcBef>
                <a:spcPts val="0"/>
              </a:spcBef>
              <a:spcAft>
                <a:spcPts val="0"/>
              </a:spcAft>
              <a:buNone/>
              <a:defRPr/>
            </a:lvl5pPr>
            <a:lvl6pPr indent="-228600" lvl="5" marL="2743200">
              <a:spcBef>
                <a:spcPts val="0"/>
              </a:spcBef>
              <a:spcAft>
                <a:spcPts val="0"/>
              </a:spcAft>
              <a:buNone/>
              <a:defRPr/>
            </a:lvl6pPr>
            <a:lvl7pPr indent="-228600" lvl="6" marL="3200400">
              <a:spcBef>
                <a:spcPts val="0"/>
              </a:spcBef>
              <a:spcAft>
                <a:spcPts val="0"/>
              </a:spcAft>
              <a:buNone/>
              <a:defRPr/>
            </a:lvl7pPr>
            <a:lvl8pPr indent="-228600" lvl="7" marL="3657600">
              <a:spcBef>
                <a:spcPts val="0"/>
              </a:spcBef>
              <a:spcAft>
                <a:spcPts val="0"/>
              </a:spcAft>
              <a:buNone/>
              <a:defRPr/>
            </a:lvl8pPr>
            <a:lvl9pPr indent="-228600" lvl="8" marL="4114800">
              <a:spcBef>
                <a:spcPts val="0"/>
              </a:spcBef>
              <a:spcAft>
                <a:spcPts val="0"/>
              </a:spcAft>
              <a:buNone/>
              <a:defRPr/>
            </a:lvl9pPr>
          </a:lstStyle>
          <a:p/>
        </p:txBody>
      </p:sp>
      <p:sp>
        <p:nvSpPr>
          <p:cNvPr id="876" name="Google Shape;876;p88"/>
          <p:cNvSpPr txBox="1"/>
          <p:nvPr>
            <p:ph idx="2" type="body"/>
          </p:nvPr>
        </p:nvSpPr>
        <p:spPr>
          <a:xfrm>
            <a:off x="617750" y="2630400"/>
            <a:ext cx="3889500" cy="1809600"/>
          </a:xfrm>
          <a:prstGeom prst="rect">
            <a:avLst/>
          </a:prstGeom>
        </p:spPr>
        <p:txBody>
          <a:bodyPr anchorCtr="0" anchor="b" bIns="0" lIns="0" spcFirstLastPara="1" rIns="0" wrap="square" tIns="0">
            <a:noAutofit/>
          </a:bodyPr>
          <a:lstStyle>
            <a:lvl1pPr indent="-228600" lvl="0" marL="457200">
              <a:spcBef>
                <a:spcPts val="0"/>
              </a:spcBef>
              <a:spcAft>
                <a:spcPts val="0"/>
              </a:spcAft>
              <a:buNone/>
              <a:defRPr/>
            </a:lvl1pPr>
            <a:lvl2pPr indent="-228600" lvl="1" marL="914400">
              <a:spcBef>
                <a:spcPts val="0"/>
              </a:spcBef>
              <a:spcAft>
                <a:spcPts val="0"/>
              </a:spcAft>
              <a:buNone/>
              <a:defRPr/>
            </a:lvl2pPr>
            <a:lvl3pPr indent="-228600" lvl="2" marL="1371600">
              <a:spcBef>
                <a:spcPts val="0"/>
              </a:spcBef>
              <a:spcAft>
                <a:spcPts val="0"/>
              </a:spcAft>
              <a:buNone/>
              <a:defRPr/>
            </a:lvl3pPr>
            <a:lvl4pPr indent="-228600" lvl="3" marL="1828800">
              <a:spcBef>
                <a:spcPts val="0"/>
              </a:spcBef>
              <a:spcAft>
                <a:spcPts val="0"/>
              </a:spcAft>
              <a:buNone/>
              <a:defRPr/>
            </a:lvl4pPr>
            <a:lvl5pPr indent="-228600" lvl="4" marL="2286000">
              <a:spcBef>
                <a:spcPts val="0"/>
              </a:spcBef>
              <a:spcAft>
                <a:spcPts val="0"/>
              </a:spcAft>
              <a:buNone/>
              <a:defRPr/>
            </a:lvl5pPr>
            <a:lvl6pPr indent="-228600" lvl="5" marL="2743200">
              <a:spcBef>
                <a:spcPts val="0"/>
              </a:spcBef>
              <a:spcAft>
                <a:spcPts val="0"/>
              </a:spcAft>
              <a:buNone/>
              <a:defRPr/>
            </a:lvl6pPr>
            <a:lvl7pPr indent="-228600" lvl="6" marL="3200400">
              <a:spcBef>
                <a:spcPts val="0"/>
              </a:spcBef>
              <a:spcAft>
                <a:spcPts val="0"/>
              </a:spcAft>
              <a:buNone/>
              <a:defRPr/>
            </a:lvl7pPr>
            <a:lvl8pPr indent="-228600" lvl="7" marL="3657600">
              <a:spcBef>
                <a:spcPts val="0"/>
              </a:spcBef>
              <a:spcAft>
                <a:spcPts val="0"/>
              </a:spcAft>
              <a:buNone/>
              <a:defRPr/>
            </a:lvl8pPr>
            <a:lvl9pPr indent="-228600" lvl="8" marL="4114800">
              <a:spcBef>
                <a:spcPts val="0"/>
              </a:spcBef>
              <a:spcAft>
                <a:spcPts val="0"/>
              </a:spcAft>
              <a:buNone/>
              <a:defRPr/>
            </a:lvl9pPr>
          </a:lstStyle>
          <a:p/>
        </p:txBody>
      </p:sp>
      <p:sp>
        <p:nvSpPr>
          <p:cNvPr id="877" name="Google Shape;877;p88"/>
          <p:cNvSpPr/>
          <p:nvPr>
            <p:ph idx="3" type="pic"/>
          </p:nvPr>
        </p:nvSpPr>
        <p:spPr>
          <a:xfrm>
            <a:off x="6806700" y="1335775"/>
            <a:ext cx="1821600" cy="2563500"/>
          </a:xfrm>
          <a:prstGeom prst="roundRect">
            <a:avLst>
              <a:gd fmla="val 13098" name="adj"/>
            </a:avLst>
          </a:prstGeom>
          <a:noFill/>
          <a:ln>
            <a:noFill/>
          </a:ln>
        </p:spPr>
      </p:sp>
      <p:sp>
        <p:nvSpPr>
          <p:cNvPr id="878" name="Google Shape;878;p88"/>
          <p:cNvSpPr txBox="1"/>
          <p:nvPr>
            <p:ph type="title"/>
          </p:nvPr>
        </p:nvSpPr>
        <p:spPr>
          <a:xfrm>
            <a:off x="622700" y="1323975"/>
            <a:ext cx="3889500" cy="9654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85000"/>
              </a:lnSpc>
              <a:spcBef>
                <a:spcPts val="0"/>
              </a:spcBef>
              <a:spcAft>
                <a:spcPts val="0"/>
              </a:spcAft>
              <a:buNone/>
              <a:defRPr sz="2400"/>
            </a:lvl2pPr>
            <a:lvl3pPr lvl="2">
              <a:lnSpc>
                <a:spcPct val="85000"/>
              </a:lnSpc>
              <a:spcBef>
                <a:spcPts val="0"/>
              </a:spcBef>
              <a:spcAft>
                <a:spcPts val="0"/>
              </a:spcAft>
              <a:buNone/>
              <a:defRPr sz="2400"/>
            </a:lvl3pPr>
            <a:lvl4pPr lvl="3">
              <a:lnSpc>
                <a:spcPct val="85000"/>
              </a:lnSpc>
              <a:spcBef>
                <a:spcPts val="0"/>
              </a:spcBef>
              <a:spcAft>
                <a:spcPts val="0"/>
              </a:spcAft>
              <a:buNone/>
              <a:defRPr sz="2400"/>
            </a:lvl4pPr>
            <a:lvl5pPr lvl="4">
              <a:lnSpc>
                <a:spcPct val="85000"/>
              </a:lnSpc>
              <a:spcBef>
                <a:spcPts val="0"/>
              </a:spcBef>
              <a:spcAft>
                <a:spcPts val="0"/>
              </a:spcAft>
              <a:buNone/>
              <a:defRPr sz="2400"/>
            </a:lvl5pPr>
            <a:lvl6pPr lvl="5">
              <a:lnSpc>
                <a:spcPct val="85000"/>
              </a:lnSpc>
              <a:spcBef>
                <a:spcPts val="0"/>
              </a:spcBef>
              <a:spcAft>
                <a:spcPts val="0"/>
              </a:spcAft>
              <a:buNone/>
              <a:defRPr sz="2400"/>
            </a:lvl6pPr>
            <a:lvl7pPr lvl="6">
              <a:lnSpc>
                <a:spcPct val="85000"/>
              </a:lnSpc>
              <a:spcBef>
                <a:spcPts val="0"/>
              </a:spcBef>
              <a:spcAft>
                <a:spcPts val="0"/>
              </a:spcAft>
              <a:buNone/>
              <a:defRPr sz="2400"/>
            </a:lvl7pPr>
            <a:lvl8pPr lvl="7">
              <a:lnSpc>
                <a:spcPct val="85000"/>
              </a:lnSpc>
              <a:spcBef>
                <a:spcPts val="0"/>
              </a:spcBef>
              <a:spcAft>
                <a:spcPts val="0"/>
              </a:spcAft>
              <a:buNone/>
              <a:defRPr sz="2400"/>
            </a:lvl8pPr>
            <a:lvl9pPr lvl="8">
              <a:lnSpc>
                <a:spcPct val="85000"/>
              </a:lnSpc>
              <a:spcBef>
                <a:spcPts val="0"/>
              </a:spcBef>
              <a:spcAft>
                <a:spcPts val="0"/>
              </a:spcAft>
              <a:buNone/>
              <a:defRPr sz="2400"/>
            </a:lvl9pPr>
          </a:lstStyle>
          <a:p/>
        </p:txBody>
      </p:sp>
      <p:sp>
        <p:nvSpPr>
          <p:cNvPr id="879" name="Google Shape;879;p88"/>
          <p:cNvSpPr txBox="1"/>
          <p:nvPr>
            <p:ph idx="4"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80" name="Google Shape;880;p88"/>
          <p:cNvSpPr txBox="1"/>
          <p:nvPr>
            <p:ph idx="5"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81" name="Google Shape;881;p88"/>
          <p:cNvSpPr txBox="1"/>
          <p:nvPr>
            <p:ph idx="6" type="body"/>
          </p:nvPr>
        </p:nvSpPr>
        <p:spPr>
          <a:xfrm>
            <a:off x="4629475" y="2513100"/>
            <a:ext cx="2055000" cy="1926600"/>
          </a:xfrm>
          <a:prstGeom prst="rect">
            <a:avLst/>
          </a:prstGeom>
        </p:spPr>
        <p:txBody>
          <a:bodyPr anchorCtr="0" anchor="b" bIns="91425" lIns="91425" spcFirstLastPara="1" rIns="91425" wrap="square" tIns="91425">
            <a:noAutofit/>
          </a:bodyPr>
          <a:lstStyle>
            <a:lvl1pPr indent="-228600" lvl="0" marL="457200">
              <a:lnSpc>
                <a:spcPct val="115000"/>
              </a:lnSpc>
              <a:spcBef>
                <a:spcPts val="0"/>
              </a:spcBef>
              <a:spcAft>
                <a:spcPts val="0"/>
              </a:spcAft>
              <a:buSzPts val="1000"/>
              <a:buNone/>
              <a:defRPr/>
            </a:lvl1pPr>
            <a:lvl2pPr indent="-228600" lvl="1" marL="914400">
              <a:lnSpc>
                <a:spcPct val="115000"/>
              </a:lnSpc>
              <a:spcBef>
                <a:spcPts val="0"/>
              </a:spcBef>
              <a:spcAft>
                <a:spcPts val="0"/>
              </a:spcAft>
              <a:buSzPts val="1000"/>
              <a:buNone/>
              <a:defRPr/>
            </a:lvl2pPr>
            <a:lvl3pPr indent="-228600" lvl="2" marL="1371600">
              <a:lnSpc>
                <a:spcPct val="115000"/>
              </a:lnSpc>
              <a:spcBef>
                <a:spcPts val="0"/>
              </a:spcBef>
              <a:spcAft>
                <a:spcPts val="0"/>
              </a:spcAft>
              <a:buSzPts val="1000"/>
              <a:buNone/>
              <a:defRPr/>
            </a:lvl3pPr>
            <a:lvl4pPr indent="-228600" lvl="3" marL="1828800">
              <a:lnSpc>
                <a:spcPct val="115000"/>
              </a:lnSpc>
              <a:spcBef>
                <a:spcPts val="0"/>
              </a:spcBef>
              <a:spcAft>
                <a:spcPts val="0"/>
              </a:spcAft>
              <a:buSzPts val="1000"/>
              <a:buNone/>
              <a:defRPr/>
            </a:lvl4pPr>
            <a:lvl5pPr indent="-228600" lvl="4" marL="2286000">
              <a:lnSpc>
                <a:spcPct val="115000"/>
              </a:lnSpc>
              <a:spcBef>
                <a:spcPts val="0"/>
              </a:spcBef>
              <a:spcAft>
                <a:spcPts val="0"/>
              </a:spcAft>
              <a:buSzPts val="1000"/>
              <a:buNone/>
              <a:defRPr/>
            </a:lvl5pPr>
            <a:lvl6pPr indent="-228600" lvl="5" marL="2743200">
              <a:lnSpc>
                <a:spcPct val="115000"/>
              </a:lnSpc>
              <a:spcBef>
                <a:spcPts val="0"/>
              </a:spcBef>
              <a:spcAft>
                <a:spcPts val="0"/>
              </a:spcAft>
              <a:buSzPts val="1000"/>
              <a:buNone/>
              <a:defRPr/>
            </a:lvl6pPr>
            <a:lvl7pPr indent="-228600" lvl="6" marL="3200400">
              <a:lnSpc>
                <a:spcPct val="115000"/>
              </a:lnSpc>
              <a:spcBef>
                <a:spcPts val="0"/>
              </a:spcBef>
              <a:spcAft>
                <a:spcPts val="0"/>
              </a:spcAft>
              <a:buSzPts val="1000"/>
              <a:buNone/>
              <a:defRPr/>
            </a:lvl7pPr>
            <a:lvl8pPr indent="-228600" lvl="7" marL="3657600">
              <a:lnSpc>
                <a:spcPct val="115000"/>
              </a:lnSpc>
              <a:spcBef>
                <a:spcPts val="0"/>
              </a:spcBef>
              <a:spcAft>
                <a:spcPts val="0"/>
              </a:spcAft>
              <a:buSzPts val="1000"/>
              <a:buNone/>
              <a:defRPr/>
            </a:lvl8pPr>
            <a:lvl9pPr indent="-228600" lvl="8" marL="4114800">
              <a:lnSpc>
                <a:spcPct val="115000"/>
              </a:lnSpc>
              <a:spcBef>
                <a:spcPts val="0"/>
              </a:spcBef>
              <a:spcAft>
                <a:spcPts val="0"/>
              </a:spcAft>
              <a:buSzPts val="1000"/>
              <a:buNone/>
              <a:defRPr/>
            </a:lvl9pPr>
          </a:lstStyle>
          <a:p/>
        </p:txBody>
      </p:sp>
      <p:sp>
        <p:nvSpPr>
          <p:cNvPr id="882" name="Google Shape;882;p88"/>
          <p:cNvSpPr txBox="1"/>
          <p:nvPr>
            <p:ph idx="7" type="subTitle"/>
          </p:nvPr>
        </p:nvSpPr>
        <p:spPr>
          <a:xfrm>
            <a:off x="4783900" y="1539225"/>
            <a:ext cx="1821600" cy="568500"/>
          </a:xfrm>
          <a:prstGeom prst="rect">
            <a:avLst/>
          </a:prstGeom>
        </p:spPr>
        <p:txBody>
          <a:bodyPr anchorCtr="0" anchor="t" bIns="91425" lIns="91425" spcFirstLastPara="1" rIns="91425" wrap="square" tIns="91425">
            <a:noAutofit/>
          </a:bodyPr>
          <a:lstStyle>
            <a:lvl1pPr lvl="0">
              <a:spcBef>
                <a:spcPts val="0"/>
              </a:spcBef>
              <a:spcAft>
                <a:spcPts val="0"/>
              </a:spcAft>
              <a:buNone/>
              <a:defRPr b="1" sz="1200"/>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883" name="Google Shape;883;p88"/>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tails 2">
  <p:cSld name="CUSTOM_8_1">
    <p:spTree>
      <p:nvGrpSpPr>
        <p:cNvPr id="884" name="Shape 884"/>
        <p:cNvGrpSpPr/>
        <p:nvPr/>
      </p:nvGrpSpPr>
      <p:grpSpPr>
        <a:xfrm>
          <a:off x="0" y="0"/>
          <a:ext cx="0" cy="0"/>
          <a:chOff x="0" y="0"/>
          <a:chExt cx="0" cy="0"/>
        </a:xfrm>
      </p:grpSpPr>
      <p:sp>
        <p:nvSpPr>
          <p:cNvPr id="885" name="Google Shape;885;p89"/>
          <p:cNvSpPr/>
          <p:nvPr/>
        </p:nvSpPr>
        <p:spPr>
          <a:xfrm>
            <a:off x="288400" y="474900"/>
            <a:ext cx="8568300" cy="4193700"/>
          </a:xfrm>
          <a:prstGeom prst="roundRect">
            <a:avLst>
              <a:gd fmla="val 5525"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886" name="Google Shape;886;p89"/>
          <p:cNvSpPr txBox="1"/>
          <p:nvPr>
            <p:ph idx="1" type="body"/>
          </p:nvPr>
        </p:nvSpPr>
        <p:spPr>
          <a:xfrm>
            <a:off x="617750" y="775450"/>
            <a:ext cx="728100" cy="302100"/>
          </a:xfrm>
          <a:prstGeom prst="rect">
            <a:avLst/>
          </a:prstGeom>
        </p:spPr>
        <p:txBody>
          <a:bodyPr anchorCtr="0" anchor="t" bIns="0" lIns="0" spcFirstLastPara="1" rIns="0" wrap="square" tIns="0">
            <a:noAutofit/>
          </a:bodyPr>
          <a:lstStyle>
            <a:lvl1pPr indent="-228600" lvl="0" marL="457200">
              <a:spcBef>
                <a:spcPts val="0"/>
              </a:spcBef>
              <a:spcAft>
                <a:spcPts val="0"/>
              </a:spcAft>
              <a:buNone/>
              <a:defRPr/>
            </a:lvl1pPr>
            <a:lvl2pPr indent="-228600" lvl="1" marL="914400">
              <a:spcBef>
                <a:spcPts val="0"/>
              </a:spcBef>
              <a:spcAft>
                <a:spcPts val="0"/>
              </a:spcAft>
              <a:buNone/>
              <a:defRPr/>
            </a:lvl2pPr>
            <a:lvl3pPr indent="-228600" lvl="2" marL="1371600">
              <a:spcBef>
                <a:spcPts val="0"/>
              </a:spcBef>
              <a:spcAft>
                <a:spcPts val="0"/>
              </a:spcAft>
              <a:buNone/>
              <a:defRPr/>
            </a:lvl3pPr>
            <a:lvl4pPr indent="-228600" lvl="3" marL="1828800">
              <a:spcBef>
                <a:spcPts val="0"/>
              </a:spcBef>
              <a:spcAft>
                <a:spcPts val="0"/>
              </a:spcAft>
              <a:buNone/>
              <a:defRPr/>
            </a:lvl4pPr>
            <a:lvl5pPr indent="-228600" lvl="4" marL="2286000">
              <a:spcBef>
                <a:spcPts val="0"/>
              </a:spcBef>
              <a:spcAft>
                <a:spcPts val="0"/>
              </a:spcAft>
              <a:buNone/>
              <a:defRPr/>
            </a:lvl5pPr>
            <a:lvl6pPr indent="-228600" lvl="5" marL="2743200">
              <a:spcBef>
                <a:spcPts val="0"/>
              </a:spcBef>
              <a:spcAft>
                <a:spcPts val="0"/>
              </a:spcAft>
              <a:buNone/>
              <a:defRPr/>
            </a:lvl6pPr>
            <a:lvl7pPr indent="-228600" lvl="6" marL="3200400">
              <a:spcBef>
                <a:spcPts val="0"/>
              </a:spcBef>
              <a:spcAft>
                <a:spcPts val="0"/>
              </a:spcAft>
              <a:buNone/>
              <a:defRPr/>
            </a:lvl7pPr>
            <a:lvl8pPr indent="-228600" lvl="7" marL="3657600">
              <a:spcBef>
                <a:spcPts val="0"/>
              </a:spcBef>
              <a:spcAft>
                <a:spcPts val="0"/>
              </a:spcAft>
              <a:buNone/>
              <a:defRPr/>
            </a:lvl8pPr>
            <a:lvl9pPr indent="-228600" lvl="8" marL="4114800">
              <a:spcBef>
                <a:spcPts val="0"/>
              </a:spcBef>
              <a:spcAft>
                <a:spcPts val="0"/>
              </a:spcAft>
              <a:buNone/>
              <a:defRPr/>
            </a:lvl9pPr>
          </a:lstStyle>
          <a:p/>
        </p:txBody>
      </p:sp>
      <p:sp>
        <p:nvSpPr>
          <p:cNvPr id="887" name="Google Shape;887;p89"/>
          <p:cNvSpPr txBox="1"/>
          <p:nvPr>
            <p:ph idx="2" type="body"/>
          </p:nvPr>
        </p:nvSpPr>
        <p:spPr>
          <a:xfrm>
            <a:off x="617750" y="2630400"/>
            <a:ext cx="3889500" cy="1809600"/>
          </a:xfrm>
          <a:prstGeom prst="rect">
            <a:avLst/>
          </a:prstGeom>
        </p:spPr>
        <p:txBody>
          <a:bodyPr anchorCtr="0" anchor="b" bIns="0" lIns="0" spcFirstLastPara="1" rIns="0" wrap="square" tIns="0">
            <a:noAutofit/>
          </a:bodyPr>
          <a:lstStyle>
            <a:lvl1pPr indent="-228600" lvl="0" marL="457200">
              <a:spcBef>
                <a:spcPts val="0"/>
              </a:spcBef>
              <a:spcAft>
                <a:spcPts val="0"/>
              </a:spcAft>
              <a:buNone/>
              <a:defRPr/>
            </a:lvl1pPr>
            <a:lvl2pPr indent="-228600" lvl="1" marL="914400">
              <a:spcBef>
                <a:spcPts val="0"/>
              </a:spcBef>
              <a:spcAft>
                <a:spcPts val="0"/>
              </a:spcAft>
              <a:buNone/>
              <a:defRPr/>
            </a:lvl2pPr>
            <a:lvl3pPr indent="-228600" lvl="2" marL="1371600">
              <a:spcBef>
                <a:spcPts val="0"/>
              </a:spcBef>
              <a:spcAft>
                <a:spcPts val="0"/>
              </a:spcAft>
              <a:buNone/>
              <a:defRPr/>
            </a:lvl3pPr>
            <a:lvl4pPr indent="-228600" lvl="3" marL="1828800">
              <a:spcBef>
                <a:spcPts val="0"/>
              </a:spcBef>
              <a:spcAft>
                <a:spcPts val="0"/>
              </a:spcAft>
              <a:buNone/>
              <a:defRPr/>
            </a:lvl4pPr>
            <a:lvl5pPr indent="-228600" lvl="4" marL="2286000">
              <a:spcBef>
                <a:spcPts val="0"/>
              </a:spcBef>
              <a:spcAft>
                <a:spcPts val="0"/>
              </a:spcAft>
              <a:buNone/>
              <a:defRPr/>
            </a:lvl5pPr>
            <a:lvl6pPr indent="-228600" lvl="5" marL="2743200">
              <a:spcBef>
                <a:spcPts val="0"/>
              </a:spcBef>
              <a:spcAft>
                <a:spcPts val="0"/>
              </a:spcAft>
              <a:buNone/>
              <a:defRPr/>
            </a:lvl6pPr>
            <a:lvl7pPr indent="-228600" lvl="6" marL="3200400">
              <a:spcBef>
                <a:spcPts val="0"/>
              </a:spcBef>
              <a:spcAft>
                <a:spcPts val="0"/>
              </a:spcAft>
              <a:buNone/>
              <a:defRPr/>
            </a:lvl7pPr>
            <a:lvl8pPr indent="-228600" lvl="7" marL="3657600">
              <a:spcBef>
                <a:spcPts val="0"/>
              </a:spcBef>
              <a:spcAft>
                <a:spcPts val="0"/>
              </a:spcAft>
              <a:buNone/>
              <a:defRPr/>
            </a:lvl8pPr>
            <a:lvl9pPr indent="-228600" lvl="8" marL="4114800">
              <a:spcBef>
                <a:spcPts val="0"/>
              </a:spcBef>
              <a:spcAft>
                <a:spcPts val="0"/>
              </a:spcAft>
              <a:buNone/>
              <a:defRPr/>
            </a:lvl9pPr>
          </a:lstStyle>
          <a:p/>
        </p:txBody>
      </p:sp>
      <p:sp>
        <p:nvSpPr>
          <p:cNvPr id="888" name="Google Shape;888;p89"/>
          <p:cNvSpPr txBox="1"/>
          <p:nvPr>
            <p:ph type="title"/>
          </p:nvPr>
        </p:nvSpPr>
        <p:spPr>
          <a:xfrm>
            <a:off x="622700" y="1323975"/>
            <a:ext cx="3889500" cy="9654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85000"/>
              </a:lnSpc>
              <a:spcBef>
                <a:spcPts val="0"/>
              </a:spcBef>
              <a:spcAft>
                <a:spcPts val="0"/>
              </a:spcAft>
              <a:buNone/>
              <a:defRPr sz="2400"/>
            </a:lvl2pPr>
            <a:lvl3pPr lvl="2">
              <a:lnSpc>
                <a:spcPct val="85000"/>
              </a:lnSpc>
              <a:spcBef>
                <a:spcPts val="0"/>
              </a:spcBef>
              <a:spcAft>
                <a:spcPts val="0"/>
              </a:spcAft>
              <a:buNone/>
              <a:defRPr sz="2400"/>
            </a:lvl3pPr>
            <a:lvl4pPr lvl="3">
              <a:lnSpc>
                <a:spcPct val="85000"/>
              </a:lnSpc>
              <a:spcBef>
                <a:spcPts val="0"/>
              </a:spcBef>
              <a:spcAft>
                <a:spcPts val="0"/>
              </a:spcAft>
              <a:buNone/>
              <a:defRPr sz="2400"/>
            </a:lvl4pPr>
            <a:lvl5pPr lvl="4">
              <a:lnSpc>
                <a:spcPct val="85000"/>
              </a:lnSpc>
              <a:spcBef>
                <a:spcPts val="0"/>
              </a:spcBef>
              <a:spcAft>
                <a:spcPts val="0"/>
              </a:spcAft>
              <a:buNone/>
              <a:defRPr sz="2400"/>
            </a:lvl5pPr>
            <a:lvl6pPr lvl="5">
              <a:lnSpc>
                <a:spcPct val="85000"/>
              </a:lnSpc>
              <a:spcBef>
                <a:spcPts val="0"/>
              </a:spcBef>
              <a:spcAft>
                <a:spcPts val="0"/>
              </a:spcAft>
              <a:buNone/>
              <a:defRPr sz="2400"/>
            </a:lvl6pPr>
            <a:lvl7pPr lvl="6">
              <a:lnSpc>
                <a:spcPct val="85000"/>
              </a:lnSpc>
              <a:spcBef>
                <a:spcPts val="0"/>
              </a:spcBef>
              <a:spcAft>
                <a:spcPts val="0"/>
              </a:spcAft>
              <a:buNone/>
              <a:defRPr sz="2400"/>
            </a:lvl7pPr>
            <a:lvl8pPr lvl="7">
              <a:lnSpc>
                <a:spcPct val="85000"/>
              </a:lnSpc>
              <a:spcBef>
                <a:spcPts val="0"/>
              </a:spcBef>
              <a:spcAft>
                <a:spcPts val="0"/>
              </a:spcAft>
              <a:buNone/>
              <a:defRPr sz="2400"/>
            </a:lvl8pPr>
            <a:lvl9pPr lvl="8">
              <a:lnSpc>
                <a:spcPct val="85000"/>
              </a:lnSpc>
              <a:spcBef>
                <a:spcPts val="0"/>
              </a:spcBef>
              <a:spcAft>
                <a:spcPts val="0"/>
              </a:spcAft>
              <a:buNone/>
              <a:defRPr sz="2400"/>
            </a:lvl9pPr>
          </a:lstStyle>
          <a:p/>
        </p:txBody>
      </p:sp>
      <p:sp>
        <p:nvSpPr>
          <p:cNvPr id="889" name="Google Shape;889;p89"/>
          <p:cNvSpPr txBox="1"/>
          <p:nvPr>
            <p:ph idx="3"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90" name="Google Shape;890;p89"/>
          <p:cNvSpPr txBox="1"/>
          <p:nvPr>
            <p:ph idx="4"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891" name="Google Shape;891;p89"/>
          <p:cNvSpPr txBox="1"/>
          <p:nvPr>
            <p:ph idx="5" type="body"/>
          </p:nvPr>
        </p:nvSpPr>
        <p:spPr>
          <a:xfrm>
            <a:off x="4629475" y="2513100"/>
            <a:ext cx="2055000" cy="1926600"/>
          </a:xfrm>
          <a:prstGeom prst="rect">
            <a:avLst/>
          </a:prstGeom>
        </p:spPr>
        <p:txBody>
          <a:bodyPr anchorCtr="0" anchor="b" bIns="91425" lIns="91425" spcFirstLastPara="1" rIns="91425" wrap="square" tIns="91425">
            <a:noAutofit/>
          </a:bodyPr>
          <a:lstStyle>
            <a:lvl1pPr indent="-228600" lvl="0" marL="457200">
              <a:lnSpc>
                <a:spcPct val="115000"/>
              </a:lnSpc>
              <a:spcBef>
                <a:spcPts val="0"/>
              </a:spcBef>
              <a:spcAft>
                <a:spcPts val="0"/>
              </a:spcAft>
              <a:buSzPts val="1000"/>
              <a:buNone/>
              <a:defRPr/>
            </a:lvl1pPr>
            <a:lvl2pPr indent="-228600" lvl="1" marL="914400">
              <a:lnSpc>
                <a:spcPct val="115000"/>
              </a:lnSpc>
              <a:spcBef>
                <a:spcPts val="0"/>
              </a:spcBef>
              <a:spcAft>
                <a:spcPts val="0"/>
              </a:spcAft>
              <a:buSzPts val="1000"/>
              <a:buNone/>
              <a:defRPr/>
            </a:lvl2pPr>
            <a:lvl3pPr indent="-228600" lvl="2" marL="1371600">
              <a:lnSpc>
                <a:spcPct val="115000"/>
              </a:lnSpc>
              <a:spcBef>
                <a:spcPts val="0"/>
              </a:spcBef>
              <a:spcAft>
                <a:spcPts val="0"/>
              </a:spcAft>
              <a:buSzPts val="1000"/>
              <a:buNone/>
              <a:defRPr/>
            </a:lvl3pPr>
            <a:lvl4pPr indent="-228600" lvl="3" marL="1828800">
              <a:lnSpc>
                <a:spcPct val="115000"/>
              </a:lnSpc>
              <a:spcBef>
                <a:spcPts val="0"/>
              </a:spcBef>
              <a:spcAft>
                <a:spcPts val="0"/>
              </a:spcAft>
              <a:buSzPts val="1000"/>
              <a:buNone/>
              <a:defRPr/>
            </a:lvl4pPr>
            <a:lvl5pPr indent="-228600" lvl="4" marL="2286000">
              <a:lnSpc>
                <a:spcPct val="115000"/>
              </a:lnSpc>
              <a:spcBef>
                <a:spcPts val="0"/>
              </a:spcBef>
              <a:spcAft>
                <a:spcPts val="0"/>
              </a:spcAft>
              <a:buSzPts val="1000"/>
              <a:buNone/>
              <a:defRPr/>
            </a:lvl5pPr>
            <a:lvl6pPr indent="-228600" lvl="5" marL="2743200">
              <a:lnSpc>
                <a:spcPct val="115000"/>
              </a:lnSpc>
              <a:spcBef>
                <a:spcPts val="0"/>
              </a:spcBef>
              <a:spcAft>
                <a:spcPts val="0"/>
              </a:spcAft>
              <a:buSzPts val="1000"/>
              <a:buNone/>
              <a:defRPr/>
            </a:lvl6pPr>
            <a:lvl7pPr indent="-228600" lvl="6" marL="3200400">
              <a:lnSpc>
                <a:spcPct val="115000"/>
              </a:lnSpc>
              <a:spcBef>
                <a:spcPts val="0"/>
              </a:spcBef>
              <a:spcAft>
                <a:spcPts val="0"/>
              </a:spcAft>
              <a:buSzPts val="1000"/>
              <a:buNone/>
              <a:defRPr/>
            </a:lvl7pPr>
            <a:lvl8pPr indent="-228600" lvl="7" marL="3657600">
              <a:lnSpc>
                <a:spcPct val="115000"/>
              </a:lnSpc>
              <a:spcBef>
                <a:spcPts val="0"/>
              </a:spcBef>
              <a:spcAft>
                <a:spcPts val="0"/>
              </a:spcAft>
              <a:buSzPts val="1000"/>
              <a:buNone/>
              <a:defRPr/>
            </a:lvl8pPr>
            <a:lvl9pPr indent="-228600" lvl="8" marL="4114800">
              <a:lnSpc>
                <a:spcPct val="115000"/>
              </a:lnSpc>
              <a:spcBef>
                <a:spcPts val="0"/>
              </a:spcBef>
              <a:spcAft>
                <a:spcPts val="0"/>
              </a:spcAft>
              <a:buSzPts val="1000"/>
              <a:buNone/>
              <a:defRPr/>
            </a:lvl9pPr>
          </a:lstStyle>
          <a:p/>
        </p:txBody>
      </p:sp>
      <p:sp>
        <p:nvSpPr>
          <p:cNvPr id="892" name="Google Shape;892;p89"/>
          <p:cNvSpPr txBox="1"/>
          <p:nvPr>
            <p:ph idx="6" type="subTitle"/>
          </p:nvPr>
        </p:nvSpPr>
        <p:spPr>
          <a:xfrm>
            <a:off x="4783900" y="1539225"/>
            <a:ext cx="1821600" cy="568500"/>
          </a:xfrm>
          <a:prstGeom prst="rect">
            <a:avLst/>
          </a:prstGeom>
        </p:spPr>
        <p:txBody>
          <a:bodyPr anchorCtr="0" anchor="t" bIns="91425" lIns="91425" spcFirstLastPara="1" rIns="91425" wrap="square" tIns="91425">
            <a:noAutofit/>
          </a:bodyPr>
          <a:lstStyle>
            <a:lvl1pPr lvl="0">
              <a:spcBef>
                <a:spcPts val="0"/>
              </a:spcBef>
              <a:spcAft>
                <a:spcPts val="0"/>
              </a:spcAft>
              <a:buNone/>
              <a:defRPr b="1" sz="1200"/>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893" name="Google Shape;893;p89"/>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 and image">
  <p:cSld name="CUSTOM">
    <p:spTree>
      <p:nvGrpSpPr>
        <p:cNvPr id="894" name="Shape 894"/>
        <p:cNvGrpSpPr/>
        <p:nvPr/>
      </p:nvGrpSpPr>
      <p:grpSpPr>
        <a:xfrm>
          <a:off x="0" y="0"/>
          <a:ext cx="0" cy="0"/>
          <a:chOff x="0" y="0"/>
          <a:chExt cx="0" cy="0"/>
        </a:xfrm>
      </p:grpSpPr>
      <p:sp>
        <p:nvSpPr>
          <p:cNvPr id="895" name="Google Shape;895;p90"/>
          <p:cNvSpPr/>
          <p:nvPr/>
        </p:nvSpPr>
        <p:spPr>
          <a:xfrm>
            <a:off x="6084175" y="474900"/>
            <a:ext cx="2771400" cy="4193700"/>
          </a:xfrm>
          <a:prstGeom prst="roundRect">
            <a:avLst>
              <a:gd fmla="val 7333"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896" name="Google Shape;896;p90"/>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
        <p:nvSpPr>
          <p:cNvPr id="897" name="Google Shape;897;p90"/>
          <p:cNvSpPr/>
          <p:nvPr/>
        </p:nvSpPr>
        <p:spPr>
          <a:xfrm>
            <a:off x="288400" y="474900"/>
            <a:ext cx="5670000" cy="4193700"/>
          </a:xfrm>
          <a:prstGeom prst="roundRect">
            <a:avLst>
              <a:gd fmla="val 4076"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898" name="Google Shape;898;p90"/>
          <p:cNvSpPr/>
          <p:nvPr/>
        </p:nvSpPr>
        <p:spPr>
          <a:xfrm>
            <a:off x="567700" y="4089150"/>
            <a:ext cx="1112100" cy="3507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lt1"/>
              </a:solidFill>
              <a:latin typeface="Instrument Sans Medium"/>
              <a:ea typeface="Instrument Sans Medium"/>
              <a:cs typeface="Instrument Sans Medium"/>
              <a:sym typeface="Instrument Sans Medium"/>
            </a:endParaRPr>
          </a:p>
        </p:txBody>
      </p:sp>
      <p:sp>
        <p:nvSpPr>
          <p:cNvPr id="899" name="Google Shape;899;p90"/>
          <p:cNvSpPr/>
          <p:nvPr/>
        </p:nvSpPr>
        <p:spPr>
          <a:xfrm>
            <a:off x="1679742" y="4089150"/>
            <a:ext cx="1112100" cy="3507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lt1"/>
              </a:solidFill>
              <a:latin typeface="Instrument Sans Medium"/>
              <a:ea typeface="Instrument Sans Medium"/>
              <a:cs typeface="Instrument Sans Medium"/>
              <a:sym typeface="Instrument Sans Medium"/>
            </a:endParaRPr>
          </a:p>
        </p:txBody>
      </p:sp>
      <p:sp>
        <p:nvSpPr>
          <p:cNvPr id="900" name="Google Shape;900;p90"/>
          <p:cNvSpPr/>
          <p:nvPr/>
        </p:nvSpPr>
        <p:spPr>
          <a:xfrm>
            <a:off x="2791783" y="4089150"/>
            <a:ext cx="1112100" cy="3507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lt1"/>
              </a:solidFill>
              <a:latin typeface="Instrument Sans Medium"/>
              <a:ea typeface="Instrument Sans Medium"/>
              <a:cs typeface="Instrument Sans Medium"/>
              <a:sym typeface="Instrument Sans Medium"/>
            </a:endParaRPr>
          </a:p>
        </p:txBody>
      </p:sp>
      <p:sp>
        <p:nvSpPr>
          <p:cNvPr id="901" name="Google Shape;901;p90"/>
          <p:cNvSpPr txBox="1"/>
          <p:nvPr>
            <p:ph type="title"/>
          </p:nvPr>
        </p:nvSpPr>
        <p:spPr>
          <a:xfrm>
            <a:off x="586125" y="745875"/>
            <a:ext cx="4471200" cy="9420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3600">
                <a:latin typeface="Instrument Sans Medium"/>
                <a:ea typeface="Instrument Sans Medium"/>
                <a:cs typeface="Instrument Sans Medium"/>
                <a:sym typeface="Instrument Sans Medium"/>
              </a:defRPr>
            </a:lvl1pPr>
            <a:lvl2pPr lvl="1">
              <a:lnSpc>
                <a:spcPct val="85000"/>
              </a:lnSpc>
              <a:spcBef>
                <a:spcPts val="0"/>
              </a:spcBef>
              <a:spcAft>
                <a:spcPts val="0"/>
              </a:spcAft>
              <a:buNone/>
              <a:defRPr sz="3600">
                <a:latin typeface="Instrument Sans Medium"/>
                <a:ea typeface="Instrument Sans Medium"/>
                <a:cs typeface="Instrument Sans Medium"/>
                <a:sym typeface="Instrument Sans Medium"/>
              </a:defRPr>
            </a:lvl2pPr>
            <a:lvl3pPr lvl="2">
              <a:lnSpc>
                <a:spcPct val="85000"/>
              </a:lnSpc>
              <a:spcBef>
                <a:spcPts val="0"/>
              </a:spcBef>
              <a:spcAft>
                <a:spcPts val="0"/>
              </a:spcAft>
              <a:buNone/>
              <a:defRPr sz="3600">
                <a:latin typeface="Instrument Sans Medium"/>
                <a:ea typeface="Instrument Sans Medium"/>
                <a:cs typeface="Instrument Sans Medium"/>
                <a:sym typeface="Instrument Sans Medium"/>
              </a:defRPr>
            </a:lvl3pPr>
            <a:lvl4pPr lvl="3">
              <a:lnSpc>
                <a:spcPct val="85000"/>
              </a:lnSpc>
              <a:spcBef>
                <a:spcPts val="0"/>
              </a:spcBef>
              <a:spcAft>
                <a:spcPts val="0"/>
              </a:spcAft>
              <a:buNone/>
              <a:defRPr sz="3600">
                <a:latin typeface="Instrument Sans Medium"/>
                <a:ea typeface="Instrument Sans Medium"/>
                <a:cs typeface="Instrument Sans Medium"/>
                <a:sym typeface="Instrument Sans Medium"/>
              </a:defRPr>
            </a:lvl4pPr>
            <a:lvl5pPr lvl="4">
              <a:lnSpc>
                <a:spcPct val="85000"/>
              </a:lnSpc>
              <a:spcBef>
                <a:spcPts val="0"/>
              </a:spcBef>
              <a:spcAft>
                <a:spcPts val="0"/>
              </a:spcAft>
              <a:buNone/>
              <a:defRPr sz="3600">
                <a:latin typeface="Instrument Sans Medium"/>
                <a:ea typeface="Instrument Sans Medium"/>
                <a:cs typeface="Instrument Sans Medium"/>
                <a:sym typeface="Instrument Sans Medium"/>
              </a:defRPr>
            </a:lvl5pPr>
            <a:lvl6pPr lvl="5">
              <a:lnSpc>
                <a:spcPct val="85000"/>
              </a:lnSpc>
              <a:spcBef>
                <a:spcPts val="0"/>
              </a:spcBef>
              <a:spcAft>
                <a:spcPts val="0"/>
              </a:spcAft>
              <a:buNone/>
              <a:defRPr sz="3600">
                <a:latin typeface="Instrument Sans Medium"/>
                <a:ea typeface="Instrument Sans Medium"/>
                <a:cs typeface="Instrument Sans Medium"/>
                <a:sym typeface="Instrument Sans Medium"/>
              </a:defRPr>
            </a:lvl6pPr>
            <a:lvl7pPr lvl="6">
              <a:lnSpc>
                <a:spcPct val="85000"/>
              </a:lnSpc>
              <a:spcBef>
                <a:spcPts val="0"/>
              </a:spcBef>
              <a:spcAft>
                <a:spcPts val="0"/>
              </a:spcAft>
              <a:buNone/>
              <a:defRPr sz="3600">
                <a:latin typeface="Instrument Sans Medium"/>
                <a:ea typeface="Instrument Sans Medium"/>
                <a:cs typeface="Instrument Sans Medium"/>
                <a:sym typeface="Instrument Sans Medium"/>
              </a:defRPr>
            </a:lvl7pPr>
            <a:lvl8pPr lvl="7">
              <a:lnSpc>
                <a:spcPct val="85000"/>
              </a:lnSpc>
              <a:spcBef>
                <a:spcPts val="0"/>
              </a:spcBef>
              <a:spcAft>
                <a:spcPts val="0"/>
              </a:spcAft>
              <a:buNone/>
              <a:defRPr sz="3600">
                <a:latin typeface="Instrument Sans Medium"/>
                <a:ea typeface="Instrument Sans Medium"/>
                <a:cs typeface="Instrument Sans Medium"/>
                <a:sym typeface="Instrument Sans Medium"/>
              </a:defRPr>
            </a:lvl8pPr>
            <a:lvl9pPr lvl="8">
              <a:lnSpc>
                <a:spcPct val="85000"/>
              </a:lnSpc>
              <a:spcBef>
                <a:spcPts val="0"/>
              </a:spcBef>
              <a:spcAft>
                <a:spcPts val="0"/>
              </a:spcAft>
              <a:buNone/>
              <a:defRPr sz="3600">
                <a:latin typeface="Instrument Sans Medium"/>
                <a:ea typeface="Instrument Sans Medium"/>
                <a:cs typeface="Instrument Sans Medium"/>
                <a:sym typeface="Instrument Sans Medium"/>
              </a:defRPr>
            </a:lvl9pPr>
          </a:lstStyle>
          <a:p/>
        </p:txBody>
      </p:sp>
      <p:sp>
        <p:nvSpPr>
          <p:cNvPr id="902" name="Google Shape;902;p90"/>
          <p:cNvSpPr txBox="1"/>
          <p:nvPr>
            <p:ph idx="1" type="body"/>
          </p:nvPr>
        </p:nvSpPr>
        <p:spPr>
          <a:xfrm>
            <a:off x="6379950" y="3477525"/>
            <a:ext cx="2121300" cy="965100"/>
          </a:xfrm>
          <a:prstGeom prst="rect">
            <a:avLst/>
          </a:prstGeom>
        </p:spPr>
        <p:txBody>
          <a:bodyPr anchorCtr="0" anchor="b" bIns="0" lIns="0" spcFirstLastPara="1" rIns="0" wrap="square" tIns="0">
            <a:noAutofit/>
          </a:bodyPr>
          <a:lstStyle>
            <a:lvl1pPr indent="-228600" lvl="0" marL="457200">
              <a:spcBef>
                <a:spcPts val="0"/>
              </a:spcBef>
              <a:spcAft>
                <a:spcPts val="0"/>
              </a:spcAft>
              <a:buNone/>
              <a:defRPr/>
            </a:lvl1pPr>
            <a:lvl2pPr indent="-228600" lvl="1" marL="914400">
              <a:spcBef>
                <a:spcPts val="0"/>
              </a:spcBef>
              <a:spcAft>
                <a:spcPts val="0"/>
              </a:spcAft>
              <a:buNone/>
              <a:defRPr/>
            </a:lvl2pPr>
            <a:lvl3pPr indent="-228600" lvl="2" marL="1371600">
              <a:spcBef>
                <a:spcPts val="0"/>
              </a:spcBef>
              <a:spcAft>
                <a:spcPts val="0"/>
              </a:spcAft>
              <a:buNone/>
              <a:defRPr/>
            </a:lvl3pPr>
            <a:lvl4pPr indent="-228600" lvl="3" marL="1828800">
              <a:spcBef>
                <a:spcPts val="0"/>
              </a:spcBef>
              <a:spcAft>
                <a:spcPts val="0"/>
              </a:spcAft>
              <a:buNone/>
              <a:defRPr/>
            </a:lvl4pPr>
            <a:lvl5pPr indent="-228600" lvl="4" marL="2286000">
              <a:spcBef>
                <a:spcPts val="0"/>
              </a:spcBef>
              <a:spcAft>
                <a:spcPts val="0"/>
              </a:spcAft>
              <a:buNone/>
              <a:defRPr/>
            </a:lvl5pPr>
            <a:lvl6pPr indent="-228600" lvl="5" marL="2743200">
              <a:spcBef>
                <a:spcPts val="0"/>
              </a:spcBef>
              <a:spcAft>
                <a:spcPts val="0"/>
              </a:spcAft>
              <a:buNone/>
              <a:defRPr/>
            </a:lvl6pPr>
            <a:lvl7pPr indent="-228600" lvl="6" marL="3200400">
              <a:spcBef>
                <a:spcPts val="0"/>
              </a:spcBef>
              <a:spcAft>
                <a:spcPts val="0"/>
              </a:spcAft>
              <a:buNone/>
              <a:defRPr/>
            </a:lvl7pPr>
            <a:lvl8pPr indent="-228600" lvl="7" marL="3657600">
              <a:spcBef>
                <a:spcPts val="0"/>
              </a:spcBef>
              <a:spcAft>
                <a:spcPts val="0"/>
              </a:spcAft>
              <a:buNone/>
              <a:defRPr/>
            </a:lvl8pPr>
            <a:lvl9pPr indent="-228600" lvl="8" marL="4114800">
              <a:spcBef>
                <a:spcPts val="0"/>
              </a:spcBef>
              <a:spcAft>
                <a:spcPts val="0"/>
              </a:spcAft>
              <a:buNone/>
              <a:defRPr/>
            </a:lvl9pPr>
          </a:lstStyle>
          <a:p/>
        </p:txBody>
      </p:sp>
      <p:sp>
        <p:nvSpPr>
          <p:cNvPr id="903" name="Google Shape;903;p90"/>
          <p:cNvSpPr txBox="1"/>
          <p:nvPr>
            <p:ph idx="2"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904" name="Google Shape;904;p90"/>
          <p:cNvSpPr txBox="1"/>
          <p:nvPr>
            <p:ph idx="3"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Font typeface="Instrument Sans"/>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905" name="Google Shape;905;p90"/>
          <p:cNvSpPr/>
          <p:nvPr>
            <p:ph idx="4" type="pic"/>
          </p:nvPr>
        </p:nvSpPr>
        <p:spPr>
          <a:xfrm>
            <a:off x="6084175" y="474750"/>
            <a:ext cx="2771400" cy="1458300"/>
          </a:xfrm>
          <a:prstGeom prst="roundRect">
            <a:avLst>
              <a:gd fmla="val 11040" name="adj"/>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4 elements 1">
  <p:cSld name="CUSTOM_10_3">
    <p:bg>
      <p:bgPr>
        <a:solidFill>
          <a:schemeClr val="dk2"/>
        </a:solidFill>
      </p:bgPr>
    </p:bg>
    <p:spTree>
      <p:nvGrpSpPr>
        <p:cNvPr id="906" name="Shape 906"/>
        <p:cNvGrpSpPr/>
        <p:nvPr/>
      </p:nvGrpSpPr>
      <p:grpSpPr>
        <a:xfrm>
          <a:off x="0" y="0"/>
          <a:ext cx="0" cy="0"/>
          <a:chOff x="0" y="0"/>
          <a:chExt cx="0" cy="0"/>
        </a:xfrm>
      </p:grpSpPr>
      <p:pic>
        <p:nvPicPr>
          <p:cNvPr id="907" name="Google Shape;907;p91"/>
          <p:cNvPicPr preferRelativeResize="0"/>
          <p:nvPr/>
        </p:nvPicPr>
        <p:blipFill rotWithShape="1">
          <a:blip r:embed="rId2">
            <a:alphaModFix/>
          </a:blip>
          <a:srcRect b="31415" l="0" r="33444" t="12335"/>
          <a:stretch/>
        </p:blipFill>
        <p:spPr>
          <a:xfrm>
            <a:off x="3058325" y="0"/>
            <a:ext cx="6085676" cy="5143500"/>
          </a:xfrm>
          <a:prstGeom prst="rect">
            <a:avLst/>
          </a:prstGeom>
          <a:noFill/>
          <a:ln>
            <a:noFill/>
          </a:ln>
        </p:spPr>
      </p:pic>
      <p:sp>
        <p:nvSpPr>
          <p:cNvPr id="908" name="Google Shape;908;p91"/>
          <p:cNvSpPr txBox="1"/>
          <p:nvPr>
            <p:ph idx="1" type="subTitle"/>
          </p:nvPr>
        </p:nvSpPr>
        <p:spPr>
          <a:xfrm>
            <a:off x="284700" y="284400"/>
            <a:ext cx="1965900" cy="192000"/>
          </a:xfrm>
          <a:prstGeom prst="rect">
            <a:avLst/>
          </a:prstGeom>
        </p:spPr>
        <p:txBody>
          <a:bodyPr anchorCtr="0" anchor="t" bIns="0" lIns="0" spcFirstLastPara="1" rIns="0" wrap="square" tIns="0">
            <a:noAutofit/>
          </a:bodyPr>
          <a:lstStyle>
            <a:lvl1pPr lvl="0">
              <a:spcBef>
                <a:spcPts val="0"/>
              </a:spcBef>
              <a:spcAft>
                <a:spcPts val="0"/>
              </a:spcAft>
              <a:buClr>
                <a:schemeClr val="accent5"/>
              </a:buClr>
              <a:buSzPts val="700"/>
              <a:buFont typeface="Instrument Sans"/>
              <a:buNone/>
              <a:defRPr sz="700">
                <a:solidFill>
                  <a:schemeClr val="accent5"/>
                </a:solidFill>
              </a:defRPr>
            </a:lvl1pPr>
            <a:lvl2pPr lvl="1">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909" name="Google Shape;909;p91"/>
          <p:cNvSpPr txBox="1"/>
          <p:nvPr>
            <p:ph idx="2" type="subTitle"/>
          </p:nvPr>
        </p:nvSpPr>
        <p:spPr>
          <a:xfrm>
            <a:off x="6890875" y="284400"/>
            <a:ext cx="1965900" cy="192000"/>
          </a:xfrm>
          <a:prstGeom prst="rect">
            <a:avLst/>
          </a:prstGeom>
        </p:spPr>
        <p:txBody>
          <a:bodyPr anchorCtr="0" anchor="t" bIns="0" lIns="0" spcFirstLastPara="1" rIns="0" wrap="square" tIns="0">
            <a:noAutofit/>
          </a:bodyPr>
          <a:lstStyle>
            <a:lvl1pPr lvl="0" algn="r">
              <a:spcBef>
                <a:spcPts val="0"/>
              </a:spcBef>
              <a:spcAft>
                <a:spcPts val="0"/>
              </a:spcAft>
              <a:buClr>
                <a:schemeClr val="accent5"/>
              </a:buClr>
              <a:buSzPts val="700"/>
              <a:buNone/>
              <a:defRPr sz="700">
                <a:solidFill>
                  <a:schemeClr val="accent5"/>
                </a:solidFill>
              </a:defRPr>
            </a:lvl1pPr>
            <a:lvl2pPr lvl="1"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2pPr>
            <a:lvl3pPr lvl="2"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3pPr>
            <a:lvl4pPr lvl="3"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4pPr>
            <a:lvl5pPr lvl="4"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5pPr>
            <a:lvl6pPr lvl="5"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6pPr>
            <a:lvl7pPr lvl="6"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7pPr>
            <a:lvl8pPr lvl="7"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8pPr>
            <a:lvl9pPr lvl="8" algn="r">
              <a:spcBef>
                <a:spcPts val="0"/>
              </a:spcBef>
              <a:spcAft>
                <a:spcPts val="0"/>
              </a:spcAft>
              <a:buClr>
                <a:schemeClr val="accent5"/>
              </a:buClr>
              <a:buSzPts val="1000"/>
              <a:buFont typeface="Instrument Sans Medium"/>
              <a:buNone/>
              <a:defRPr sz="1000">
                <a:solidFill>
                  <a:schemeClr val="accent5"/>
                </a:solidFill>
                <a:latin typeface="Instrument Sans Medium"/>
                <a:ea typeface="Instrument Sans Medium"/>
                <a:cs typeface="Instrument Sans Medium"/>
                <a:sym typeface="Instrument Sans Medium"/>
              </a:defRPr>
            </a:lvl9pPr>
          </a:lstStyle>
          <a:p/>
        </p:txBody>
      </p:sp>
      <p:sp>
        <p:nvSpPr>
          <p:cNvPr id="910" name="Google Shape;910;p91"/>
          <p:cNvSpPr txBox="1"/>
          <p:nvPr>
            <p:ph type="title"/>
          </p:nvPr>
        </p:nvSpPr>
        <p:spPr>
          <a:xfrm>
            <a:off x="288400" y="476400"/>
            <a:ext cx="2769000" cy="496800"/>
          </a:xfrm>
          <a:prstGeom prst="rect">
            <a:avLst/>
          </a:prstGeom>
        </p:spPr>
        <p:txBody>
          <a:bodyPr anchorCtr="0" anchor="b" bIns="0" lIns="0" spcFirstLastPara="1" rIns="0" wrap="square" tIns="0">
            <a:noAutofit/>
          </a:bodyPr>
          <a:lstStyle>
            <a:lvl1pPr lvl="0">
              <a:lnSpc>
                <a:spcPct val="85000"/>
              </a:lnSpc>
              <a:spcBef>
                <a:spcPts val="0"/>
              </a:spcBef>
              <a:spcAft>
                <a:spcPts val="0"/>
              </a:spcAft>
              <a:buNone/>
              <a:defRPr sz="2400">
                <a:latin typeface="Instrument Sans Medium"/>
                <a:ea typeface="Instrument Sans Medium"/>
                <a:cs typeface="Instrument Sans Medium"/>
                <a:sym typeface="Instrument Sans Medium"/>
              </a:defRPr>
            </a:lvl1pPr>
            <a:lvl2pPr lvl="1">
              <a:lnSpc>
                <a:spcPct val="85000"/>
              </a:lnSpc>
              <a:spcBef>
                <a:spcPts val="0"/>
              </a:spcBef>
              <a:spcAft>
                <a:spcPts val="0"/>
              </a:spcAft>
              <a:buNone/>
              <a:defRPr sz="3600">
                <a:latin typeface="Instrument Sans Medium"/>
                <a:ea typeface="Instrument Sans Medium"/>
                <a:cs typeface="Instrument Sans Medium"/>
                <a:sym typeface="Instrument Sans Medium"/>
              </a:defRPr>
            </a:lvl2pPr>
            <a:lvl3pPr lvl="2">
              <a:lnSpc>
                <a:spcPct val="85000"/>
              </a:lnSpc>
              <a:spcBef>
                <a:spcPts val="0"/>
              </a:spcBef>
              <a:spcAft>
                <a:spcPts val="0"/>
              </a:spcAft>
              <a:buNone/>
              <a:defRPr sz="3600">
                <a:latin typeface="Instrument Sans Medium"/>
                <a:ea typeface="Instrument Sans Medium"/>
                <a:cs typeface="Instrument Sans Medium"/>
                <a:sym typeface="Instrument Sans Medium"/>
              </a:defRPr>
            </a:lvl3pPr>
            <a:lvl4pPr lvl="3">
              <a:lnSpc>
                <a:spcPct val="85000"/>
              </a:lnSpc>
              <a:spcBef>
                <a:spcPts val="0"/>
              </a:spcBef>
              <a:spcAft>
                <a:spcPts val="0"/>
              </a:spcAft>
              <a:buNone/>
              <a:defRPr sz="3600">
                <a:latin typeface="Instrument Sans Medium"/>
                <a:ea typeface="Instrument Sans Medium"/>
                <a:cs typeface="Instrument Sans Medium"/>
                <a:sym typeface="Instrument Sans Medium"/>
              </a:defRPr>
            </a:lvl4pPr>
            <a:lvl5pPr lvl="4">
              <a:lnSpc>
                <a:spcPct val="85000"/>
              </a:lnSpc>
              <a:spcBef>
                <a:spcPts val="0"/>
              </a:spcBef>
              <a:spcAft>
                <a:spcPts val="0"/>
              </a:spcAft>
              <a:buNone/>
              <a:defRPr sz="3600">
                <a:latin typeface="Instrument Sans Medium"/>
                <a:ea typeface="Instrument Sans Medium"/>
                <a:cs typeface="Instrument Sans Medium"/>
                <a:sym typeface="Instrument Sans Medium"/>
              </a:defRPr>
            </a:lvl5pPr>
            <a:lvl6pPr lvl="5">
              <a:lnSpc>
                <a:spcPct val="85000"/>
              </a:lnSpc>
              <a:spcBef>
                <a:spcPts val="0"/>
              </a:spcBef>
              <a:spcAft>
                <a:spcPts val="0"/>
              </a:spcAft>
              <a:buNone/>
              <a:defRPr sz="3600">
                <a:latin typeface="Instrument Sans Medium"/>
                <a:ea typeface="Instrument Sans Medium"/>
                <a:cs typeface="Instrument Sans Medium"/>
                <a:sym typeface="Instrument Sans Medium"/>
              </a:defRPr>
            </a:lvl6pPr>
            <a:lvl7pPr lvl="6">
              <a:lnSpc>
                <a:spcPct val="85000"/>
              </a:lnSpc>
              <a:spcBef>
                <a:spcPts val="0"/>
              </a:spcBef>
              <a:spcAft>
                <a:spcPts val="0"/>
              </a:spcAft>
              <a:buNone/>
              <a:defRPr sz="3600">
                <a:latin typeface="Instrument Sans Medium"/>
                <a:ea typeface="Instrument Sans Medium"/>
                <a:cs typeface="Instrument Sans Medium"/>
                <a:sym typeface="Instrument Sans Medium"/>
              </a:defRPr>
            </a:lvl7pPr>
            <a:lvl8pPr lvl="7">
              <a:lnSpc>
                <a:spcPct val="85000"/>
              </a:lnSpc>
              <a:spcBef>
                <a:spcPts val="0"/>
              </a:spcBef>
              <a:spcAft>
                <a:spcPts val="0"/>
              </a:spcAft>
              <a:buNone/>
              <a:defRPr sz="3600">
                <a:latin typeface="Instrument Sans Medium"/>
                <a:ea typeface="Instrument Sans Medium"/>
                <a:cs typeface="Instrument Sans Medium"/>
                <a:sym typeface="Instrument Sans Medium"/>
              </a:defRPr>
            </a:lvl8pPr>
            <a:lvl9pPr lvl="8">
              <a:lnSpc>
                <a:spcPct val="85000"/>
              </a:lnSpc>
              <a:spcBef>
                <a:spcPts val="0"/>
              </a:spcBef>
              <a:spcAft>
                <a:spcPts val="0"/>
              </a:spcAft>
              <a:buNone/>
              <a:defRPr sz="3600">
                <a:latin typeface="Instrument Sans Medium"/>
                <a:ea typeface="Instrument Sans Medium"/>
                <a:cs typeface="Instrument Sans Medium"/>
                <a:sym typeface="Instrument Sans Medium"/>
              </a:defRPr>
            </a:lvl9pPr>
          </a:lstStyle>
          <a:p/>
        </p:txBody>
      </p:sp>
      <p:sp>
        <p:nvSpPr>
          <p:cNvPr id="911" name="Google Shape;911;p91"/>
          <p:cNvSpPr txBox="1"/>
          <p:nvPr>
            <p:ph idx="3" type="subTitle"/>
          </p:nvPr>
        </p:nvSpPr>
        <p:spPr>
          <a:xfrm>
            <a:off x="284701" y="1716225"/>
            <a:ext cx="854700" cy="646200"/>
          </a:xfrm>
          <a:prstGeom prst="rect">
            <a:avLst/>
          </a:prstGeom>
        </p:spPr>
        <p:txBody>
          <a:bodyPr anchorCtr="0" anchor="ctr" bIns="91425" lIns="182875" spcFirstLastPara="1" rIns="91425" wrap="square" tIns="91425">
            <a:noAutofit/>
          </a:bodyPr>
          <a:lstStyle>
            <a:lvl1pPr lvl="0">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912" name="Google Shape;912;p91"/>
          <p:cNvSpPr txBox="1"/>
          <p:nvPr>
            <p:ph idx="4" type="subTitle"/>
          </p:nvPr>
        </p:nvSpPr>
        <p:spPr>
          <a:xfrm>
            <a:off x="1148000" y="1713825"/>
            <a:ext cx="2448600" cy="646200"/>
          </a:xfrm>
          <a:prstGeom prst="rect">
            <a:avLst/>
          </a:prstGeom>
        </p:spPr>
        <p:txBody>
          <a:bodyPr anchorCtr="0" anchor="ctr" bIns="91425" lIns="91425" spcFirstLastPara="1" rIns="91425" wrap="square" tIns="91425">
            <a:noAutofit/>
          </a:bodyPr>
          <a:lstStyle>
            <a:lvl1pPr lvl="0">
              <a:spcBef>
                <a:spcPts val="0"/>
              </a:spcBef>
              <a:spcAft>
                <a:spcPts val="0"/>
              </a:spcAft>
              <a:buNone/>
              <a:defRPr sz="12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913" name="Google Shape;913;p91"/>
          <p:cNvSpPr txBox="1"/>
          <p:nvPr>
            <p:ph idx="5" type="subTitle"/>
          </p:nvPr>
        </p:nvSpPr>
        <p:spPr>
          <a:xfrm>
            <a:off x="5842012" y="1713825"/>
            <a:ext cx="2448600" cy="646200"/>
          </a:xfrm>
          <a:prstGeom prst="rect">
            <a:avLst/>
          </a:prstGeom>
        </p:spPr>
        <p:txBody>
          <a:bodyPr anchorCtr="0" anchor="ctr" bIns="91425" lIns="91425" spcFirstLastPara="1" rIns="91425" wrap="square" tIns="91425">
            <a:noAutofit/>
          </a:bodyPr>
          <a:lstStyle>
            <a:lvl1pPr lvl="0" algn="r">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914" name="Google Shape;914;p91"/>
          <p:cNvSpPr txBox="1"/>
          <p:nvPr>
            <p:ph idx="6" type="subTitle"/>
          </p:nvPr>
        </p:nvSpPr>
        <p:spPr>
          <a:xfrm>
            <a:off x="284701" y="2506919"/>
            <a:ext cx="854700" cy="646200"/>
          </a:xfrm>
          <a:prstGeom prst="rect">
            <a:avLst/>
          </a:prstGeom>
        </p:spPr>
        <p:txBody>
          <a:bodyPr anchorCtr="0" anchor="ctr" bIns="91425" lIns="182875" spcFirstLastPara="1" rIns="91425" wrap="square" tIns="91425">
            <a:noAutofit/>
          </a:bodyPr>
          <a:lstStyle>
            <a:lvl1pPr lvl="0">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915" name="Google Shape;915;p91"/>
          <p:cNvSpPr txBox="1"/>
          <p:nvPr>
            <p:ph idx="7" type="subTitle"/>
          </p:nvPr>
        </p:nvSpPr>
        <p:spPr>
          <a:xfrm>
            <a:off x="1148000" y="2504519"/>
            <a:ext cx="2448600" cy="646200"/>
          </a:xfrm>
          <a:prstGeom prst="rect">
            <a:avLst/>
          </a:prstGeom>
        </p:spPr>
        <p:txBody>
          <a:bodyPr anchorCtr="0" anchor="ctr" bIns="91425" lIns="91425" spcFirstLastPara="1" rIns="91425" wrap="square" tIns="91425">
            <a:noAutofit/>
          </a:bodyPr>
          <a:lstStyle>
            <a:lvl1pPr lvl="0">
              <a:spcBef>
                <a:spcPts val="0"/>
              </a:spcBef>
              <a:spcAft>
                <a:spcPts val="0"/>
              </a:spcAft>
              <a:buNone/>
              <a:defRPr sz="12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916" name="Google Shape;916;p91"/>
          <p:cNvSpPr txBox="1"/>
          <p:nvPr>
            <p:ph idx="8" type="subTitle"/>
          </p:nvPr>
        </p:nvSpPr>
        <p:spPr>
          <a:xfrm>
            <a:off x="5842012" y="2504519"/>
            <a:ext cx="2448600" cy="646200"/>
          </a:xfrm>
          <a:prstGeom prst="rect">
            <a:avLst/>
          </a:prstGeom>
        </p:spPr>
        <p:txBody>
          <a:bodyPr anchorCtr="0" anchor="ctr" bIns="91425" lIns="91425" spcFirstLastPara="1" rIns="91425" wrap="square" tIns="91425">
            <a:noAutofit/>
          </a:bodyPr>
          <a:lstStyle>
            <a:lvl1pPr lvl="0" algn="r">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917" name="Google Shape;917;p91"/>
          <p:cNvSpPr txBox="1"/>
          <p:nvPr>
            <p:ph idx="9" type="subTitle"/>
          </p:nvPr>
        </p:nvSpPr>
        <p:spPr>
          <a:xfrm>
            <a:off x="284701" y="3255713"/>
            <a:ext cx="854700" cy="646200"/>
          </a:xfrm>
          <a:prstGeom prst="rect">
            <a:avLst/>
          </a:prstGeom>
        </p:spPr>
        <p:txBody>
          <a:bodyPr anchorCtr="0" anchor="ctr" bIns="91425" lIns="182875" spcFirstLastPara="1" rIns="91425" wrap="square" tIns="91425">
            <a:noAutofit/>
          </a:bodyPr>
          <a:lstStyle>
            <a:lvl1pPr lvl="0">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918" name="Google Shape;918;p91"/>
          <p:cNvSpPr txBox="1"/>
          <p:nvPr>
            <p:ph idx="13" type="subTitle"/>
          </p:nvPr>
        </p:nvSpPr>
        <p:spPr>
          <a:xfrm>
            <a:off x="1148000" y="3253313"/>
            <a:ext cx="2448600" cy="646200"/>
          </a:xfrm>
          <a:prstGeom prst="rect">
            <a:avLst/>
          </a:prstGeom>
        </p:spPr>
        <p:txBody>
          <a:bodyPr anchorCtr="0" anchor="ctr" bIns="91425" lIns="91425" spcFirstLastPara="1" rIns="91425" wrap="square" tIns="91425">
            <a:noAutofit/>
          </a:bodyPr>
          <a:lstStyle>
            <a:lvl1pPr lvl="0">
              <a:spcBef>
                <a:spcPts val="0"/>
              </a:spcBef>
              <a:spcAft>
                <a:spcPts val="0"/>
              </a:spcAft>
              <a:buNone/>
              <a:defRPr sz="12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919" name="Google Shape;919;p91"/>
          <p:cNvSpPr txBox="1"/>
          <p:nvPr>
            <p:ph idx="14" type="subTitle"/>
          </p:nvPr>
        </p:nvSpPr>
        <p:spPr>
          <a:xfrm>
            <a:off x="5842012" y="3253313"/>
            <a:ext cx="2448600" cy="646200"/>
          </a:xfrm>
          <a:prstGeom prst="rect">
            <a:avLst/>
          </a:prstGeom>
        </p:spPr>
        <p:txBody>
          <a:bodyPr anchorCtr="0" anchor="ctr" bIns="91425" lIns="91425" spcFirstLastPara="1" rIns="91425" wrap="square" tIns="91425">
            <a:noAutofit/>
          </a:bodyPr>
          <a:lstStyle>
            <a:lvl1pPr lvl="0" algn="r">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920" name="Google Shape;920;p91"/>
          <p:cNvSpPr txBox="1"/>
          <p:nvPr>
            <p:ph idx="15" type="subTitle"/>
          </p:nvPr>
        </p:nvSpPr>
        <p:spPr>
          <a:xfrm>
            <a:off x="284701" y="4029675"/>
            <a:ext cx="854700" cy="646200"/>
          </a:xfrm>
          <a:prstGeom prst="rect">
            <a:avLst/>
          </a:prstGeom>
        </p:spPr>
        <p:txBody>
          <a:bodyPr anchorCtr="0" anchor="ctr" bIns="91425" lIns="182875" spcFirstLastPara="1" rIns="91425" wrap="square" tIns="91425">
            <a:noAutofit/>
          </a:bodyPr>
          <a:lstStyle>
            <a:lvl1pPr lvl="0">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Clr>
                <a:schemeClr val="lt1"/>
              </a:buClr>
              <a:buSzPts val="1400"/>
              <a:buFont typeface="Instrument Sans"/>
              <a:buNone/>
              <a:defRPr>
                <a:solidFill>
                  <a:schemeClr val="lt1"/>
                </a:solidFill>
              </a:defRPr>
            </a:lvl2pPr>
            <a:lvl3pPr lvl="2">
              <a:spcBef>
                <a:spcPts val="0"/>
              </a:spcBef>
              <a:spcAft>
                <a:spcPts val="0"/>
              </a:spcAft>
              <a:buClr>
                <a:schemeClr val="lt1"/>
              </a:buClr>
              <a:buSzPts val="1400"/>
              <a:buFont typeface="Instrument Sans"/>
              <a:buNone/>
              <a:defRPr>
                <a:solidFill>
                  <a:schemeClr val="lt1"/>
                </a:solidFill>
              </a:defRPr>
            </a:lvl3pPr>
            <a:lvl4pPr lvl="3">
              <a:spcBef>
                <a:spcPts val="0"/>
              </a:spcBef>
              <a:spcAft>
                <a:spcPts val="0"/>
              </a:spcAft>
              <a:buClr>
                <a:schemeClr val="lt1"/>
              </a:buClr>
              <a:buSzPts val="1400"/>
              <a:buFont typeface="Instrument Sans"/>
              <a:buNone/>
              <a:defRPr>
                <a:solidFill>
                  <a:schemeClr val="lt1"/>
                </a:solidFill>
              </a:defRPr>
            </a:lvl4pPr>
            <a:lvl5pPr lvl="4">
              <a:spcBef>
                <a:spcPts val="0"/>
              </a:spcBef>
              <a:spcAft>
                <a:spcPts val="0"/>
              </a:spcAft>
              <a:buClr>
                <a:schemeClr val="lt1"/>
              </a:buClr>
              <a:buSzPts val="1400"/>
              <a:buFont typeface="Instrument Sans"/>
              <a:buNone/>
              <a:defRPr>
                <a:solidFill>
                  <a:schemeClr val="lt1"/>
                </a:solidFill>
              </a:defRPr>
            </a:lvl5pPr>
            <a:lvl6pPr lvl="5">
              <a:spcBef>
                <a:spcPts val="0"/>
              </a:spcBef>
              <a:spcAft>
                <a:spcPts val="0"/>
              </a:spcAft>
              <a:buClr>
                <a:schemeClr val="lt1"/>
              </a:buClr>
              <a:buSzPts val="1400"/>
              <a:buFont typeface="Instrument Sans"/>
              <a:buNone/>
              <a:defRPr>
                <a:solidFill>
                  <a:schemeClr val="lt1"/>
                </a:solidFill>
              </a:defRPr>
            </a:lvl6pPr>
            <a:lvl7pPr lvl="6">
              <a:spcBef>
                <a:spcPts val="0"/>
              </a:spcBef>
              <a:spcAft>
                <a:spcPts val="0"/>
              </a:spcAft>
              <a:buClr>
                <a:schemeClr val="lt1"/>
              </a:buClr>
              <a:buSzPts val="1400"/>
              <a:buFont typeface="Instrument Sans"/>
              <a:buNone/>
              <a:defRPr>
                <a:solidFill>
                  <a:schemeClr val="lt1"/>
                </a:solidFill>
              </a:defRPr>
            </a:lvl7pPr>
            <a:lvl8pPr lvl="7">
              <a:spcBef>
                <a:spcPts val="0"/>
              </a:spcBef>
              <a:spcAft>
                <a:spcPts val="0"/>
              </a:spcAft>
              <a:buClr>
                <a:schemeClr val="lt1"/>
              </a:buClr>
              <a:buSzPts val="1400"/>
              <a:buFont typeface="Instrument Sans"/>
              <a:buNone/>
              <a:defRPr>
                <a:solidFill>
                  <a:schemeClr val="lt1"/>
                </a:solidFill>
              </a:defRPr>
            </a:lvl8pPr>
            <a:lvl9pPr lvl="8">
              <a:spcBef>
                <a:spcPts val="0"/>
              </a:spcBef>
              <a:spcAft>
                <a:spcPts val="0"/>
              </a:spcAft>
              <a:buClr>
                <a:schemeClr val="lt1"/>
              </a:buClr>
              <a:buSzPts val="1400"/>
              <a:buFont typeface="Instrument Sans"/>
              <a:buNone/>
              <a:defRPr>
                <a:solidFill>
                  <a:schemeClr val="lt1"/>
                </a:solidFill>
              </a:defRPr>
            </a:lvl9pPr>
          </a:lstStyle>
          <a:p/>
        </p:txBody>
      </p:sp>
      <p:sp>
        <p:nvSpPr>
          <p:cNvPr id="921" name="Google Shape;921;p91"/>
          <p:cNvSpPr txBox="1"/>
          <p:nvPr>
            <p:ph idx="16" type="subTitle"/>
          </p:nvPr>
        </p:nvSpPr>
        <p:spPr>
          <a:xfrm>
            <a:off x="1148000" y="4027275"/>
            <a:ext cx="2448600" cy="646200"/>
          </a:xfrm>
          <a:prstGeom prst="rect">
            <a:avLst/>
          </a:prstGeom>
        </p:spPr>
        <p:txBody>
          <a:bodyPr anchorCtr="0" anchor="ctr" bIns="91425" lIns="91425" spcFirstLastPara="1" rIns="91425" wrap="square" tIns="91425">
            <a:noAutofit/>
          </a:bodyPr>
          <a:lstStyle>
            <a:lvl1pPr lvl="0">
              <a:spcBef>
                <a:spcPts val="0"/>
              </a:spcBef>
              <a:spcAft>
                <a:spcPts val="0"/>
              </a:spcAft>
              <a:buNone/>
              <a:defRPr sz="12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922" name="Google Shape;922;p91"/>
          <p:cNvSpPr txBox="1"/>
          <p:nvPr>
            <p:ph idx="17" type="subTitle"/>
          </p:nvPr>
        </p:nvSpPr>
        <p:spPr>
          <a:xfrm>
            <a:off x="5842012" y="4027275"/>
            <a:ext cx="2448600" cy="646200"/>
          </a:xfrm>
          <a:prstGeom prst="rect">
            <a:avLst/>
          </a:prstGeom>
        </p:spPr>
        <p:txBody>
          <a:bodyPr anchorCtr="0" anchor="ctr" bIns="91425" lIns="91425" spcFirstLastPara="1" rIns="91425" wrap="square" tIns="91425">
            <a:noAutofit/>
          </a:bodyPr>
          <a:lstStyle>
            <a:lvl1pPr lvl="0" algn="r">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
        <p:nvSpPr>
          <p:cNvPr id="923" name="Google Shape;923;p91"/>
          <p:cNvSpPr txBox="1"/>
          <p:nvPr>
            <p:ph idx="12" type="sldNum"/>
          </p:nvPr>
        </p:nvSpPr>
        <p:spPr>
          <a:xfrm>
            <a:off x="8556779" y="4668600"/>
            <a:ext cx="300000" cy="196800"/>
          </a:xfrm>
          <a:prstGeom prst="rect">
            <a:avLst/>
          </a:prstGeom>
          <a:noFill/>
          <a:ln>
            <a:noFill/>
          </a:ln>
        </p:spPr>
        <p:txBody>
          <a:bodyPr anchorCtr="0" anchor="b" bIns="0" lIns="0" spcFirstLastPara="1" rIns="0" wrap="square" tIns="0">
            <a:noAutofit/>
          </a:bodyPr>
          <a:lstStyle>
            <a:lvl1pPr lvl="0" algn="r">
              <a:buNone/>
              <a:defRPr sz="700">
                <a:solidFill>
                  <a:schemeClr val="accent6"/>
                </a:solidFill>
                <a:latin typeface="Instrument Sans"/>
                <a:ea typeface="Instrument Sans"/>
                <a:cs typeface="Instrument Sans"/>
                <a:sym typeface="Instrument Sans"/>
              </a:defRPr>
            </a:lvl1pPr>
            <a:lvl2pPr lvl="1" algn="r">
              <a:buNone/>
              <a:defRPr sz="700">
                <a:solidFill>
                  <a:schemeClr val="accent6"/>
                </a:solidFill>
                <a:latin typeface="Instrument Sans"/>
                <a:ea typeface="Instrument Sans"/>
                <a:cs typeface="Instrument Sans"/>
                <a:sym typeface="Instrument Sans"/>
              </a:defRPr>
            </a:lvl2pPr>
            <a:lvl3pPr lvl="2" algn="r">
              <a:buNone/>
              <a:defRPr sz="700">
                <a:solidFill>
                  <a:schemeClr val="accent6"/>
                </a:solidFill>
                <a:latin typeface="Instrument Sans"/>
                <a:ea typeface="Instrument Sans"/>
                <a:cs typeface="Instrument Sans"/>
                <a:sym typeface="Instrument Sans"/>
              </a:defRPr>
            </a:lvl3pPr>
            <a:lvl4pPr lvl="3" algn="r">
              <a:buNone/>
              <a:defRPr sz="700">
                <a:solidFill>
                  <a:schemeClr val="accent6"/>
                </a:solidFill>
                <a:latin typeface="Instrument Sans"/>
                <a:ea typeface="Instrument Sans"/>
                <a:cs typeface="Instrument Sans"/>
                <a:sym typeface="Instrument Sans"/>
              </a:defRPr>
            </a:lvl4pPr>
            <a:lvl5pPr lvl="4" algn="r">
              <a:buNone/>
              <a:defRPr sz="700">
                <a:solidFill>
                  <a:schemeClr val="accent6"/>
                </a:solidFill>
                <a:latin typeface="Instrument Sans"/>
                <a:ea typeface="Instrument Sans"/>
                <a:cs typeface="Instrument Sans"/>
                <a:sym typeface="Instrument Sans"/>
              </a:defRPr>
            </a:lvl5pPr>
            <a:lvl6pPr lvl="5" algn="r">
              <a:buNone/>
              <a:defRPr sz="700">
                <a:solidFill>
                  <a:schemeClr val="accent6"/>
                </a:solidFill>
                <a:latin typeface="Instrument Sans"/>
                <a:ea typeface="Instrument Sans"/>
                <a:cs typeface="Instrument Sans"/>
                <a:sym typeface="Instrument Sans"/>
              </a:defRPr>
            </a:lvl6pPr>
            <a:lvl7pPr lvl="6" algn="r">
              <a:buNone/>
              <a:defRPr sz="700">
                <a:solidFill>
                  <a:schemeClr val="accent6"/>
                </a:solidFill>
                <a:latin typeface="Instrument Sans"/>
                <a:ea typeface="Instrument Sans"/>
                <a:cs typeface="Instrument Sans"/>
                <a:sym typeface="Instrument Sans"/>
              </a:defRPr>
            </a:lvl7pPr>
            <a:lvl8pPr lvl="7" algn="r">
              <a:buNone/>
              <a:defRPr sz="700">
                <a:solidFill>
                  <a:schemeClr val="accent6"/>
                </a:solidFill>
                <a:latin typeface="Instrument Sans"/>
                <a:ea typeface="Instrument Sans"/>
                <a:cs typeface="Instrument Sans"/>
                <a:sym typeface="Instrument Sans"/>
              </a:defRPr>
            </a:lvl8pPr>
            <a:lvl9pPr lvl="8" algn="r">
              <a:buNone/>
              <a:defRPr sz="700">
                <a:solidFill>
                  <a:schemeClr val="accent6"/>
                </a:solidFill>
                <a:latin typeface="Instrument Sans"/>
                <a:ea typeface="Instrument Sans"/>
                <a:cs typeface="Instrument Sans"/>
                <a:sym typeface="Instrument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24" name="Shape 924"/>
        <p:cNvGrpSpPr/>
        <p:nvPr/>
      </p:nvGrpSpPr>
      <p:grpSpPr>
        <a:xfrm>
          <a:off x="0" y="0"/>
          <a:ext cx="0" cy="0"/>
          <a:chOff x="0" y="0"/>
          <a:chExt cx="0" cy="0"/>
        </a:xfrm>
      </p:grpSpPr>
      <p:sp>
        <p:nvSpPr>
          <p:cNvPr id="925" name="Google Shape;925;p92"/>
          <p:cNvSpPr txBox="1"/>
          <p:nvPr>
            <p:ph type="ctrTitle"/>
          </p:nvPr>
        </p:nvSpPr>
        <p:spPr>
          <a:xfrm>
            <a:off x="311708" y="744575"/>
            <a:ext cx="8520600" cy="2052600"/>
          </a:xfrm>
          <a:prstGeom prst="rect">
            <a:avLst/>
          </a:prstGeom>
        </p:spPr>
        <p:txBody>
          <a:bodyPr anchorCtr="0" anchor="b" bIns="0" lIns="0" spcFirstLastPara="1" rIns="91425" wrap="square" tIns="0">
            <a:sp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926" name="Google Shape;926;p9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927" name="Shape 927"/>
        <p:cNvGrpSpPr/>
        <p:nvPr/>
      </p:nvGrpSpPr>
      <p:grpSpPr>
        <a:xfrm>
          <a:off x="0" y="0"/>
          <a:ext cx="0" cy="0"/>
          <a:chOff x="0" y="0"/>
          <a:chExt cx="0" cy="0"/>
        </a:xfrm>
      </p:grpSpPr>
      <p:sp>
        <p:nvSpPr>
          <p:cNvPr id="928" name="Google Shape;928;p93"/>
          <p:cNvSpPr txBox="1"/>
          <p:nvPr>
            <p:ph type="title"/>
          </p:nvPr>
        </p:nvSpPr>
        <p:spPr>
          <a:xfrm>
            <a:off x="311700" y="2150850"/>
            <a:ext cx="8520600" cy="841800"/>
          </a:xfrm>
          <a:prstGeom prst="rect">
            <a:avLst/>
          </a:prstGeom>
        </p:spPr>
        <p:txBody>
          <a:bodyPr anchorCtr="0" anchor="ctr" bIns="0" lIns="0" spcFirstLastPara="1" rIns="91425" wrap="square" tIns="0">
            <a:sp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929" name="Shape 929"/>
        <p:cNvGrpSpPr/>
        <p:nvPr/>
      </p:nvGrpSpPr>
      <p:grpSpPr>
        <a:xfrm>
          <a:off x="0" y="0"/>
          <a:ext cx="0" cy="0"/>
          <a:chOff x="0" y="0"/>
          <a:chExt cx="0" cy="0"/>
        </a:xfrm>
      </p:grpSpPr>
      <p:sp>
        <p:nvSpPr>
          <p:cNvPr id="930" name="Google Shape;930;p94"/>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931" name="Google Shape;931;p9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932" name="Shape 932"/>
        <p:cNvGrpSpPr/>
        <p:nvPr/>
      </p:nvGrpSpPr>
      <p:grpSpPr>
        <a:xfrm>
          <a:off x="0" y="0"/>
          <a:ext cx="0" cy="0"/>
          <a:chOff x="0" y="0"/>
          <a:chExt cx="0" cy="0"/>
        </a:xfrm>
      </p:grpSpPr>
      <p:sp>
        <p:nvSpPr>
          <p:cNvPr id="933" name="Google Shape;933;p95"/>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934" name="Google Shape;934;p9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35" name="Google Shape;935;p95"/>
          <p:cNvSpPr txBox="1"/>
          <p:nvPr>
            <p:ph idx="2" type="body"/>
          </p:nvPr>
        </p:nvSpPr>
        <p:spPr>
          <a:xfrm>
            <a:off x="4832400" y="1152475"/>
            <a:ext cx="3999900" cy="3416400"/>
          </a:xfrm>
          <a:prstGeom prst="rect">
            <a:avLst/>
          </a:prstGeom>
        </p:spPr>
        <p:txBody>
          <a:bodyPr anchorCtr="0" anchor="t" bIns="91425" lIns="0"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sz="1200"/>
            </a:lvl2pPr>
            <a:lvl3pPr indent="-304800" lvl="2" marL="1371600">
              <a:spcBef>
                <a:spcPts val="800"/>
              </a:spcBef>
              <a:spcAft>
                <a:spcPts val="0"/>
              </a:spcAft>
              <a:buSzPts val="1200"/>
              <a:buChar char="■"/>
              <a:defRPr sz="1200"/>
            </a:lvl3pPr>
            <a:lvl4pPr indent="-304800" lvl="3" marL="1828800">
              <a:spcBef>
                <a:spcPts val="800"/>
              </a:spcBef>
              <a:spcAft>
                <a:spcPts val="0"/>
              </a:spcAft>
              <a:buSzPts val="1200"/>
              <a:buChar char="●"/>
              <a:defRPr sz="1200"/>
            </a:lvl4pPr>
            <a:lvl5pPr indent="-304800" lvl="4" marL="2286000">
              <a:spcBef>
                <a:spcPts val="800"/>
              </a:spcBef>
              <a:spcAft>
                <a:spcPts val="0"/>
              </a:spcAft>
              <a:buSzPts val="1200"/>
              <a:buChar char="○"/>
              <a:defRPr sz="1200"/>
            </a:lvl5pPr>
            <a:lvl6pPr indent="-304800" lvl="5" marL="2743200">
              <a:spcBef>
                <a:spcPts val="800"/>
              </a:spcBef>
              <a:spcAft>
                <a:spcPts val="0"/>
              </a:spcAft>
              <a:buSzPts val="1200"/>
              <a:buChar char="■"/>
              <a:defRPr sz="1200"/>
            </a:lvl6pPr>
            <a:lvl7pPr indent="-304800" lvl="6" marL="3200400">
              <a:spcBef>
                <a:spcPts val="800"/>
              </a:spcBef>
              <a:spcAft>
                <a:spcPts val="0"/>
              </a:spcAft>
              <a:buSzPts val="1200"/>
              <a:buChar char="●"/>
              <a:defRPr sz="1200"/>
            </a:lvl7pPr>
            <a:lvl8pPr indent="-304800" lvl="7" marL="3657600">
              <a:spcBef>
                <a:spcPts val="800"/>
              </a:spcBef>
              <a:spcAft>
                <a:spcPts val="0"/>
              </a:spcAft>
              <a:buSzPts val="1200"/>
              <a:buChar char="○"/>
              <a:defRPr sz="1200"/>
            </a:lvl8pPr>
            <a:lvl9pPr indent="-304800" lvl="8" marL="4114800">
              <a:spcBef>
                <a:spcPts val="800"/>
              </a:spcBef>
              <a:spcAft>
                <a:spcPts val="800"/>
              </a:spcAft>
              <a:buSzPts val="1200"/>
              <a:buChar char="■"/>
              <a:defRPr sz="12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36" name="Shape 936"/>
        <p:cNvGrpSpPr/>
        <p:nvPr/>
      </p:nvGrpSpPr>
      <p:grpSpPr>
        <a:xfrm>
          <a:off x="0" y="0"/>
          <a:ext cx="0" cy="0"/>
          <a:chOff x="0" y="0"/>
          <a:chExt cx="0" cy="0"/>
        </a:xfrm>
      </p:grpSpPr>
      <p:sp>
        <p:nvSpPr>
          <p:cNvPr id="937" name="Google Shape;937;p96"/>
          <p:cNvSpPr txBox="1"/>
          <p:nvPr>
            <p:ph type="title"/>
          </p:nvPr>
        </p:nvSpPr>
        <p:spPr>
          <a:xfrm>
            <a:off x="311700" y="445025"/>
            <a:ext cx="8520600" cy="572700"/>
          </a:xfrm>
          <a:prstGeom prst="rect">
            <a:avLst/>
          </a:prstGeom>
        </p:spPr>
        <p:txBody>
          <a:bodyPr anchorCtr="0" anchor="t" bIns="0" lIns="0" spcFirstLastPara="1" rIns="91425" wrap="square" tIns="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938" name="Shape 938"/>
        <p:cNvGrpSpPr/>
        <p:nvPr/>
      </p:nvGrpSpPr>
      <p:grpSpPr>
        <a:xfrm>
          <a:off x="0" y="0"/>
          <a:ext cx="0" cy="0"/>
          <a:chOff x="0" y="0"/>
          <a:chExt cx="0" cy="0"/>
        </a:xfrm>
      </p:grpSpPr>
      <p:sp>
        <p:nvSpPr>
          <p:cNvPr id="939" name="Google Shape;939;p97"/>
          <p:cNvSpPr txBox="1"/>
          <p:nvPr>
            <p:ph type="title"/>
          </p:nvPr>
        </p:nvSpPr>
        <p:spPr>
          <a:xfrm>
            <a:off x="311700" y="555600"/>
            <a:ext cx="2808000" cy="755700"/>
          </a:xfrm>
          <a:prstGeom prst="rect">
            <a:avLst/>
          </a:prstGeom>
        </p:spPr>
        <p:txBody>
          <a:bodyPr anchorCtr="0" anchor="b" bIns="0" lIns="0" spcFirstLastPara="1" rIns="91425" wrap="square" tIns="0">
            <a:sp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p:txBody>
      </p:sp>
      <p:sp>
        <p:nvSpPr>
          <p:cNvPr id="940" name="Google Shape;940;p9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941" name="Shape 941"/>
        <p:cNvGrpSpPr/>
        <p:nvPr/>
      </p:nvGrpSpPr>
      <p:grpSpPr>
        <a:xfrm>
          <a:off x="0" y="0"/>
          <a:ext cx="0" cy="0"/>
          <a:chOff x="0" y="0"/>
          <a:chExt cx="0" cy="0"/>
        </a:xfrm>
      </p:grpSpPr>
      <p:sp>
        <p:nvSpPr>
          <p:cNvPr id="942" name="Google Shape;942;p98"/>
          <p:cNvSpPr txBox="1"/>
          <p:nvPr>
            <p:ph type="title"/>
          </p:nvPr>
        </p:nvSpPr>
        <p:spPr>
          <a:xfrm>
            <a:off x="490250" y="450150"/>
            <a:ext cx="6367800" cy="4090800"/>
          </a:xfrm>
          <a:prstGeom prst="rect">
            <a:avLst/>
          </a:prstGeom>
        </p:spPr>
        <p:txBody>
          <a:bodyPr anchorCtr="0" anchor="ctr" bIns="0" lIns="0" spcFirstLastPara="1" rIns="91425" wrap="square" tIns="0">
            <a:spAutoFit/>
          </a:bodyPr>
          <a:lstStyle>
            <a:lvl1pPr lvl="0">
              <a:spcBef>
                <a:spcPts val="0"/>
              </a:spcBef>
              <a:spcAft>
                <a:spcPts val="0"/>
              </a:spcAft>
              <a:buSzPts val="4800"/>
              <a:buChar char="●"/>
              <a:defRPr/>
            </a:lvl1pPr>
            <a:lvl2pPr lvl="1">
              <a:spcBef>
                <a:spcPts val="0"/>
              </a:spcBef>
              <a:spcAft>
                <a:spcPts val="0"/>
              </a:spcAft>
              <a:buSzPts val="4800"/>
              <a:buChar char="○"/>
              <a:defRPr sz="4800"/>
            </a:lvl2pPr>
            <a:lvl3pPr lvl="2">
              <a:spcBef>
                <a:spcPts val="0"/>
              </a:spcBef>
              <a:spcAft>
                <a:spcPts val="0"/>
              </a:spcAft>
              <a:buSzPts val="4800"/>
              <a:buChar char="■"/>
              <a:defRPr sz="4800"/>
            </a:lvl3pPr>
            <a:lvl4pPr lvl="3">
              <a:spcBef>
                <a:spcPts val="0"/>
              </a:spcBef>
              <a:spcAft>
                <a:spcPts val="0"/>
              </a:spcAft>
              <a:buSzPts val="4800"/>
              <a:buChar char="●"/>
              <a:defRPr sz="4800"/>
            </a:lvl4pPr>
            <a:lvl5pPr lvl="4">
              <a:spcBef>
                <a:spcPts val="0"/>
              </a:spcBef>
              <a:spcAft>
                <a:spcPts val="0"/>
              </a:spcAft>
              <a:buSzPts val="4800"/>
              <a:buChar char="○"/>
              <a:defRPr sz="4800"/>
            </a:lvl5pPr>
            <a:lvl6pPr lvl="5">
              <a:spcBef>
                <a:spcPts val="0"/>
              </a:spcBef>
              <a:spcAft>
                <a:spcPts val="0"/>
              </a:spcAft>
              <a:buSzPts val="4800"/>
              <a:buChar char="■"/>
              <a:defRPr sz="4800"/>
            </a:lvl6pPr>
            <a:lvl7pPr lvl="6">
              <a:spcBef>
                <a:spcPts val="0"/>
              </a:spcBef>
              <a:spcAft>
                <a:spcPts val="0"/>
              </a:spcAft>
              <a:buSzPts val="4800"/>
              <a:buChar char="●"/>
              <a:defRPr sz="4800"/>
            </a:lvl7pPr>
            <a:lvl8pPr lvl="7">
              <a:spcBef>
                <a:spcPts val="0"/>
              </a:spcBef>
              <a:spcAft>
                <a:spcPts val="0"/>
              </a:spcAft>
              <a:buSzPts val="4800"/>
              <a:buChar char="○"/>
              <a:defRPr sz="4800"/>
            </a:lvl8pPr>
            <a:lvl9pPr lvl="8">
              <a:spcBef>
                <a:spcPts val="0"/>
              </a:spcBef>
              <a:spcAft>
                <a:spcPts val="0"/>
              </a:spcAft>
              <a:buSzPts val="4800"/>
              <a:buChar char="■"/>
              <a:defRPr sz="48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943" name="Shape 943"/>
        <p:cNvGrpSpPr/>
        <p:nvPr/>
      </p:nvGrpSpPr>
      <p:grpSpPr>
        <a:xfrm>
          <a:off x="0" y="0"/>
          <a:ext cx="0" cy="0"/>
          <a:chOff x="0" y="0"/>
          <a:chExt cx="0" cy="0"/>
        </a:xfrm>
      </p:grpSpPr>
      <p:sp>
        <p:nvSpPr>
          <p:cNvPr id="944" name="Google Shape;944;p99"/>
          <p:cNvSpPr txBox="1"/>
          <p:nvPr>
            <p:ph type="title"/>
          </p:nvPr>
        </p:nvSpPr>
        <p:spPr>
          <a:xfrm>
            <a:off x="265500" y="1233175"/>
            <a:ext cx="4045200" cy="1482300"/>
          </a:xfrm>
          <a:prstGeom prst="rect">
            <a:avLst/>
          </a:prstGeom>
        </p:spPr>
        <p:txBody>
          <a:bodyPr anchorCtr="0" anchor="b" bIns="0" lIns="0" spcFirstLastPara="1" rIns="91425" wrap="square" tIns="0">
            <a:sp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p:txBody>
      </p:sp>
      <p:sp>
        <p:nvSpPr>
          <p:cNvPr id="945" name="Google Shape;945;p9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946" name="Google Shape;946;p9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947" name="Shape 947"/>
        <p:cNvGrpSpPr/>
        <p:nvPr/>
      </p:nvGrpSpPr>
      <p:grpSpPr>
        <a:xfrm>
          <a:off x="0" y="0"/>
          <a:ext cx="0" cy="0"/>
          <a:chOff x="0" y="0"/>
          <a:chExt cx="0" cy="0"/>
        </a:xfrm>
      </p:grpSpPr>
      <p:sp>
        <p:nvSpPr>
          <p:cNvPr id="948" name="Google Shape;948;p10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000"/>
              <a:buNone/>
              <a:defRPr/>
            </a:lvl1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949" name="Shape 949"/>
        <p:cNvGrpSpPr/>
        <p:nvPr/>
      </p:nvGrpSpPr>
      <p:grpSpPr>
        <a:xfrm>
          <a:off x="0" y="0"/>
          <a:ext cx="0" cy="0"/>
          <a:chOff x="0" y="0"/>
          <a:chExt cx="0" cy="0"/>
        </a:xfrm>
      </p:grpSpPr>
      <p:sp>
        <p:nvSpPr>
          <p:cNvPr id="950" name="Google Shape;950;p101"/>
          <p:cNvSpPr txBox="1"/>
          <p:nvPr>
            <p:ph hasCustomPrompt="1" type="title"/>
          </p:nvPr>
        </p:nvSpPr>
        <p:spPr>
          <a:xfrm>
            <a:off x="311700" y="1106125"/>
            <a:ext cx="8520600" cy="1963500"/>
          </a:xfrm>
          <a:prstGeom prst="rect">
            <a:avLst/>
          </a:prstGeom>
        </p:spPr>
        <p:txBody>
          <a:bodyPr anchorCtr="0" anchor="b" bIns="0" lIns="0" spcFirstLastPara="1" rIns="91425" wrap="square" tIns="0">
            <a:sp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951" name="Google Shape;951;p10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52" name="Shape 95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0" Type="http://schemas.openxmlformats.org/officeDocument/2006/relationships/theme" Target="../theme/theme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00.xml"/><Relationship Id="rId42" Type="http://schemas.openxmlformats.org/officeDocument/2006/relationships/slideLayout" Target="../slideLayouts/slideLayout102.xml"/><Relationship Id="rId41" Type="http://schemas.openxmlformats.org/officeDocument/2006/relationships/slideLayout" Target="../slideLayouts/slideLayout101.xml"/><Relationship Id="rId44" Type="http://schemas.openxmlformats.org/officeDocument/2006/relationships/slideLayout" Target="../slideLayouts/slideLayout104.xml"/><Relationship Id="rId43" Type="http://schemas.openxmlformats.org/officeDocument/2006/relationships/slideLayout" Target="../slideLayouts/slideLayout103.xml"/><Relationship Id="rId46" Type="http://schemas.openxmlformats.org/officeDocument/2006/relationships/slideLayout" Target="../slideLayouts/slideLayout106.xml"/><Relationship Id="rId45" Type="http://schemas.openxmlformats.org/officeDocument/2006/relationships/slideLayout" Target="../slideLayouts/slideLayout105.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48" Type="http://schemas.openxmlformats.org/officeDocument/2006/relationships/slideLayout" Target="../slideLayouts/slideLayout108.xml"/><Relationship Id="rId47" Type="http://schemas.openxmlformats.org/officeDocument/2006/relationships/slideLayout" Target="../slideLayouts/slideLayout107.xml"/><Relationship Id="rId49" Type="http://schemas.openxmlformats.org/officeDocument/2006/relationships/slideLayout" Target="../slideLayouts/slideLayout10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31" Type="http://schemas.openxmlformats.org/officeDocument/2006/relationships/slideLayout" Target="../slideLayouts/slideLayout91.xml"/><Relationship Id="rId30" Type="http://schemas.openxmlformats.org/officeDocument/2006/relationships/slideLayout" Target="../slideLayouts/slideLayout90.xml"/><Relationship Id="rId33" Type="http://schemas.openxmlformats.org/officeDocument/2006/relationships/slideLayout" Target="../slideLayouts/slideLayout93.xml"/><Relationship Id="rId32" Type="http://schemas.openxmlformats.org/officeDocument/2006/relationships/slideLayout" Target="../slideLayouts/slideLayout92.xml"/><Relationship Id="rId35" Type="http://schemas.openxmlformats.org/officeDocument/2006/relationships/slideLayout" Target="../slideLayouts/slideLayout95.xml"/><Relationship Id="rId34" Type="http://schemas.openxmlformats.org/officeDocument/2006/relationships/slideLayout" Target="../slideLayouts/slideLayout94.xml"/><Relationship Id="rId37" Type="http://schemas.openxmlformats.org/officeDocument/2006/relationships/slideLayout" Target="../slideLayouts/slideLayout97.xml"/><Relationship Id="rId36" Type="http://schemas.openxmlformats.org/officeDocument/2006/relationships/slideLayout" Target="../slideLayouts/slideLayout96.xml"/><Relationship Id="rId39" Type="http://schemas.openxmlformats.org/officeDocument/2006/relationships/slideLayout" Target="../slideLayouts/slideLayout99.xml"/><Relationship Id="rId38" Type="http://schemas.openxmlformats.org/officeDocument/2006/relationships/slideLayout" Target="../slideLayouts/slideLayout98.xml"/><Relationship Id="rId20" Type="http://schemas.openxmlformats.org/officeDocument/2006/relationships/slideLayout" Target="../slideLayouts/slideLayout80.xml"/><Relationship Id="rId22" Type="http://schemas.openxmlformats.org/officeDocument/2006/relationships/slideLayout" Target="../slideLayouts/slideLayout82.xml"/><Relationship Id="rId21" Type="http://schemas.openxmlformats.org/officeDocument/2006/relationships/slideLayout" Target="../slideLayouts/slideLayout81.xml"/><Relationship Id="rId24" Type="http://schemas.openxmlformats.org/officeDocument/2006/relationships/slideLayout" Target="../slideLayouts/slideLayout84.xml"/><Relationship Id="rId23" Type="http://schemas.openxmlformats.org/officeDocument/2006/relationships/slideLayout" Target="../slideLayouts/slideLayout83.xml"/><Relationship Id="rId26" Type="http://schemas.openxmlformats.org/officeDocument/2006/relationships/slideLayout" Target="../slideLayouts/slideLayout86.xml"/><Relationship Id="rId25" Type="http://schemas.openxmlformats.org/officeDocument/2006/relationships/slideLayout" Target="../slideLayouts/slideLayout85.xml"/><Relationship Id="rId28" Type="http://schemas.openxmlformats.org/officeDocument/2006/relationships/slideLayout" Target="../slideLayouts/slideLayout88.xml"/><Relationship Id="rId27" Type="http://schemas.openxmlformats.org/officeDocument/2006/relationships/slideLayout" Target="../slideLayouts/slideLayout87.xml"/><Relationship Id="rId29" Type="http://schemas.openxmlformats.org/officeDocument/2006/relationships/slideLayout" Target="../slideLayouts/slideLayout89.xml"/><Relationship Id="rId50" Type="http://schemas.openxmlformats.org/officeDocument/2006/relationships/theme" Target="../theme/theme2.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3" Type="http://schemas.openxmlformats.org/officeDocument/2006/relationships/slideLayout" Target="../slideLayouts/slideLayout73.xml"/><Relationship Id="rId12" Type="http://schemas.openxmlformats.org/officeDocument/2006/relationships/slideLayout" Target="../slideLayouts/slideLayout72.xml"/><Relationship Id="rId15" Type="http://schemas.openxmlformats.org/officeDocument/2006/relationships/slideLayout" Target="../slideLayouts/slideLayout75.xml"/><Relationship Id="rId14" Type="http://schemas.openxmlformats.org/officeDocument/2006/relationships/slideLayout" Target="../slideLayouts/slideLayout74.xml"/><Relationship Id="rId17" Type="http://schemas.openxmlformats.org/officeDocument/2006/relationships/slideLayout" Target="../slideLayouts/slideLayout77.xml"/><Relationship Id="rId16" Type="http://schemas.openxmlformats.org/officeDocument/2006/relationships/slideLayout" Target="../slideLayouts/slideLayout76.xml"/><Relationship Id="rId19" Type="http://schemas.openxmlformats.org/officeDocument/2006/relationships/slideLayout" Target="../slideLayouts/slideLayout79.xml"/><Relationship Id="rId1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124" name="Shape 124"/>
        <p:cNvGrpSpPr/>
        <p:nvPr/>
      </p:nvGrpSpPr>
      <p:grpSpPr>
        <a:xfrm>
          <a:off x="0" y="0"/>
          <a:ext cx="0" cy="0"/>
          <a:chOff x="0" y="0"/>
          <a:chExt cx="0" cy="0"/>
        </a:xfrm>
      </p:grpSpPr>
      <p:sp>
        <p:nvSpPr>
          <p:cNvPr id="125" name="Google Shape;125;p13"/>
          <p:cNvSpPr txBox="1"/>
          <p:nvPr>
            <p:ph idx="1" type="body"/>
          </p:nvPr>
        </p:nvSpPr>
        <p:spPr>
          <a:xfrm>
            <a:off x="228600" y="1833125"/>
            <a:ext cx="5760600" cy="3460200"/>
          </a:xfrm>
          <a:prstGeom prst="rect">
            <a:avLst/>
          </a:prstGeom>
          <a:noFill/>
          <a:ln>
            <a:noFill/>
          </a:ln>
        </p:spPr>
        <p:txBody>
          <a:bodyPr anchorCtr="0" anchor="t" bIns="91425" lIns="0" spcFirstLastPara="1" rIns="91425" wrap="square" tIns="91425">
            <a:noAutofit/>
          </a:bodyPr>
          <a:lstStyle>
            <a:lvl1pPr indent="-292100" lvl="0" marL="457200">
              <a:lnSpc>
                <a:spcPct val="115000"/>
              </a:lnSpc>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1pPr>
            <a:lvl2pPr indent="-292100" lvl="1" marL="9144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2pPr>
            <a:lvl3pPr indent="-292100" lvl="2" marL="13716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3pPr>
            <a:lvl4pPr indent="-292100" lvl="3" marL="18288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4pPr>
            <a:lvl5pPr indent="-292100" lvl="4" marL="22860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5pPr>
            <a:lvl6pPr indent="-292100" lvl="5" marL="27432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6pPr>
            <a:lvl7pPr indent="-292100" lvl="6" marL="32004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7pPr>
            <a:lvl8pPr indent="-292100" lvl="7" marL="36576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8pPr>
            <a:lvl9pPr indent="-292100" lvl="8" marL="4114800">
              <a:lnSpc>
                <a:spcPct val="115000"/>
              </a:lnSpc>
              <a:spcBef>
                <a:spcPts val="800"/>
              </a:spcBef>
              <a:spcAft>
                <a:spcPts val="80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9pPr>
          </a:lstStyle>
          <a:p/>
        </p:txBody>
      </p:sp>
      <p:sp>
        <p:nvSpPr>
          <p:cNvPr id="126" name="Google Shape;126;p13"/>
          <p:cNvSpPr txBox="1"/>
          <p:nvPr>
            <p:ph type="title"/>
          </p:nvPr>
        </p:nvSpPr>
        <p:spPr>
          <a:xfrm>
            <a:off x="228600" y="256925"/>
            <a:ext cx="8628300" cy="587700"/>
          </a:xfrm>
          <a:prstGeom prst="rect">
            <a:avLst/>
          </a:prstGeom>
          <a:noFill/>
          <a:ln>
            <a:noFill/>
          </a:ln>
        </p:spPr>
        <p:txBody>
          <a:bodyPr anchorCtr="0" anchor="t" bIns="0" lIns="0" spcFirstLastPara="1" rIns="91425" wrap="square" tIns="0">
            <a:spAutoFit/>
          </a:bodyPr>
          <a:lstStyle>
            <a:lvl1pPr lvl="0">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1pPr>
            <a:lvl2pPr lvl="1">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2pPr>
            <a:lvl3pPr lvl="2">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3pPr>
            <a:lvl4pPr lvl="3">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4pPr>
            <a:lvl5pPr lvl="4">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5pPr>
            <a:lvl6pPr lvl="5">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6pPr>
            <a:lvl7pPr lvl="6">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7pPr>
            <a:lvl8pPr lvl="7">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8pPr>
            <a:lvl9pPr lvl="8">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9pPr>
          </a:lstStyle>
          <a:p/>
        </p:txBody>
      </p:sp>
      <p:sp>
        <p:nvSpPr>
          <p:cNvPr id="127" name="Google Shape;127;p13"/>
          <p:cNvSpPr txBox="1"/>
          <p:nvPr>
            <p:ph idx="2" type="body"/>
          </p:nvPr>
        </p:nvSpPr>
        <p:spPr>
          <a:xfrm>
            <a:off x="4028050" y="1866850"/>
            <a:ext cx="3640800" cy="2424600"/>
          </a:xfrm>
          <a:prstGeom prst="rect">
            <a:avLst/>
          </a:prstGeom>
          <a:noFill/>
          <a:ln>
            <a:noFill/>
          </a:ln>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1pPr>
            <a:lvl2pPr indent="-292100" lvl="1" marL="9144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2pPr>
            <a:lvl3pPr indent="-292100" lvl="2" marL="13716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3pPr>
            <a:lvl4pPr indent="-292100" lvl="3" marL="18288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4pPr>
            <a:lvl5pPr indent="-292100" lvl="4" marL="22860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5pPr>
            <a:lvl6pPr indent="-292100" lvl="5" marL="27432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6pPr>
            <a:lvl7pPr indent="-292100" lvl="6" marL="32004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7pPr>
            <a:lvl8pPr indent="-292100" lvl="7" marL="36576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8pPr>
            <a:lvl9pPr indent="-292100" lvl="8" marL="41148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74">
          <p15:clr>
            <a:srgbClr val="E46962"/>
          </p15:clr>
        </p15:guide>
        <p15:guide id="2" pos="1548">
          <p15:clr>
            <a:srgbClr val="E46962"/>
          </p15:clr>
        </p15:guide>
        <p15:guide id="3" pos="2842">
          <p15:clr>
            <a:srgbClr val="E46962"/>
          </p15:clr>
        </p15:guide>
        <p15:guide id="4" pos="2916">
          <p15:clr>
            <a:srgbClr val="E46962"/>
          </p15:clr>
        </p15:guide>
        <p15:guide id="5" pos="4211">
          <p15:clr>
            <a:srgbClr val="E46962"/>
          </p15:clr>
        </p15:guide>
        <p15:guide id="6" pos="4285">
          <p15:clr>
            <a:srgbClr val="E46962"/>
          </p15:clr>
        </p15:guide>
        <p15:guide id="7" pos="1926">
          <p15:clr>
            <a:srgbClr val="E46962"/>
          </p15:clr>
        </p15:guide>
        <p15:guide id="8" pos="2007">
          <p15:clr>
            <a:srgbClr val="E46962"/>
          </p15:clr>
        </p15:guide>
        <p15:guide id="9" pos="3753">
          <p15:clr>
            <a:srgbClr val="E46962"/>
          </p15:clr>
        </p15:guide>
        <p15:guide id="10" pos="3833">
          <p15:clr>
            <a:srgbClr val="E46962"/>
          </p15:clr>
        </p15:guide>
        <p15:guide id="11" orient="horz" pos="299">
          <p15:clr>
            <a:srgbClr val="E46962"/>
          </p15:clr>
        </p15:guide>
        <p15:guide id="12" orient="horz" pos="907">
          <p15:clr>
            <a:srgbClr val="E46962"/>
          </p15:clr>
        </p15:guide>
        <p15:guide id="13" orient="horz" pos="981">
          <p15:clr>
            <a:srgbClr val="E46962"/>
          </p15:clr>
        </p15:guide>
        <p15:guide id="14" orient="horz" pos="1583">
          <p15:clr>
            <a:srgbClr val="E46962"/>
          </p15:clr>
        </p15:guide>
        <p15:guide id="15" orient="horz" pos="1657">
          <p15:clr>
            <a:srgbClr val="E46962"/>
          </p15:clr>
        </p15:guide>
        <p15:guide id="16" orient="horz" pos="2259">
          <p15:clr>
            <a:srgbClr val="E46962"/>
          </p15:clr>
        </p15:guide>
        <p15:guide id="17" orient="horz" pos="2333">
          <p15:clr>
            <a:srgbClr val="E46962"/>
          </p15:clr>
        </p15:guide>
        <p15:guide id="18" orient="horz" pos="2941">
          <p15:clr>
            <a:srgbClr val="E46962"/>
          </p15:clr>
        </p15:guide>
        <p15:guide id="19" pos="179">
          <p15:clr>
            <a:srgbClr val="E46962"/>
          </p15:clr>
        </p15:guide>
        <p15:guide id="20" orient="horz" pos="180">
          <p15:clr>
            <a:srgbClr val="E46962"/>
          </p15:clr>
        </p15:guide>
        <p15:guide id="21" orient="horz" pos="3061">
          <p15:clr>
            <a:srgbClr val="E46962"/>
          </p15:clr>
        </p15:guide>
        <p15:guide id="22" pos="5579">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74" name="Shape 574"/>
        <p:cNvGrpSpPr/>
        <p:nvPr/>
      </p:nvGrpSpPr>
      <p:grpSpPr>
        <a:xfrm>
          <a:off x="0" y="0"/>
          <a:ext cx="0" cy="0"/>
          <a:chOff x="0" y="0"/>
          <a:chExt cx="0" cy="0"/>
        </a:xfrm>
      </p:grpSpPr>
      <p:sp>
        <p:nvSpPr>
          <p:cNvPr id="575" name="Google Shape;575;p63"/>
          <p:cNvSpPr txBox="1"/>
          <p:nvPr>
            <p:ph idx="1" type="body"/>
          </p:nvPr>
        </p:nvSpPr>
        <p:spPr>
          <a:xfrm>
            <a:off x="228600" y="1833125"/>
            <a:ext cx="5760600" cy="3460200"/>
          </a:xfrm>
          <a:prstGeom prst="rect">
            <a:avLst/>
          </a:prstGeom>
          <a:noFill/>
          <a:ln>
            <a:noFill/>
          </a:ln>
        </p:spPr>
        <p:txBody>
          <a:bodyPr anchorCtr="0" anchor="t" bIns="91425" lIns="0" spcFirstLastPara="1" rIns="91425" wrap="square" tIns="91425">
            <a:noAutofit/>
          </a:bodyPr>
          <a:lstStyle>
            <a:lvl1pPr indent="-292100" lvl="0" marL="457200">
              <a:lnSpc>
                <a:spcPct val="115000"/>
              </a:lnSpc>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1pPr>
            <a:lvl2pPr indent="-292100" lvl="1" marL="9144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2pPr>
            <a:lvl3pPr indent="-292100" lvl="2" marL="13716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3pPr>
            <a:lvl4pPr indent="-292100" lvl="3" marL="18288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4pPr>
            <a:lvl5pPr indent="-292100" lvl="4" marL="22860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5pPr>
            <a:lvl6pPr indent="-292100" lvl="5" marL="27432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6pPr>
            <a:lvl7pPr indent="-292100" lvl="6" marL="32004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7pPr>
            <a:lvl8pPr indent="-292100" lvl="7" marL="3657600">
              <a:lnSpc>
                <a:spcPct val="115000"/>
              </a:lnSpc>
              <a:spcBef>
                <a:spcPts val="80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8pPr>
            <a:lvl9pPr indent="-292100" lvl="8" marL="4114800">
              <a:lnSpc>
                <a:spcPct val="115000"/>
              </a:lnSpc>
              <a:spcBef>
                <a:spcPts val="800"/>
              </a:spcBef>
              <a:spcAft>
                <a:spcPts val="80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9pPr>
          </a:lstStyle>
          <a:p/>
        </p:txBody>
      </p:sp>
      <p:sp>
        <p:nvSpPr>
          <p:cNvPr id="576" name="Google Shape;576;p63"/>
          <p:cNvSpPr txBox="1"/>
          <p:nvPr>
            <p:ph type="title"/>
          </p:nvPr>
        </p:nvSpPr>
        <p:spPr>
          <a:xfrm>
            <a:off x="228600" y="256925"/>
            <a:ext cx="8628300" cy="587700"/>
          </a:xfrm>
          <a:prstGeom prst="rect">
            <a:avLst/>
          </a:prstGeom>
          <a:noFill/>
          <a:ln>
            <a:noFill/>
          </a:ln>
        </p:spPr>
        <p:txBody>
          <a:bodyPr anchorCtr="0" anchor="t" bIns="0" lIns="0" spcFirstLastPara="1" rIns="91425" wrap="square" tIns="0">
            <a:spAutoFit/>
          </a:bodyPr>
          <a:lstStyle>
            <a:lvl1pPr lvl="0">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1pPr>
            <a:lvl2pPr lvl="1">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2pPr>
            <a:lvl3pPr lvl="2">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3pPr>
            <a:lvl4pPr lvl="3">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4pPr>
            <a:lvl5pPr lvl="4">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5pPr>
            <a:lvl6pPr lvl="5">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6pPr>
            <a:lvl7pPr lvl="6">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7pPr>
            <a:lvl8pPr lvl="7">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8pPr>
            <a:lvl9pPr lvl="8">
              <a:spcBef>
                <a:spcPts val="0"/>
              </a:spcBef>
              <a:spcAft>
                <a:spcPts val="0"/>
              </a:spcAft>
              <a:buNone/>
              <a:defRPr sz="4800">
                <a:solidFill>
                  <a:schemeClr val="lt1"/>
                </a:solidFill>
                <a:latin typeface="Instrument Sans SemiBold"/>
                <a:ea typeface="Instrument Sans SemiBold"/>
                <a:cs typeface="Instrument Sans SemiBold"/>
                <a:sym typeface="Instrument Sans SemiBold"/>
              </a:defRPr>
            </a:lvl9pPr>
          </a:lstStyle>
          <a:p/>
        </p:txBody>
      </p:sp>
      <p:sp>
        <p:nvSpPr>
          <p:cNvPr id="577" name="Google Shape;577;p63"/>
          <p:cNvSpPr txBox="1"/>
          <p:nvPr>
            <p:ph idx="2" type="body"/>
          </p:nvPr>
        </p:nvSpPr>
        <p:spPr>
          <a:xfrm>
            <a:off x="4028050" y="1866850"/>
            <a:ext cx="3640800" cy="2424600"/>
          </a:xfrm>
          <a:prstGeom prst="rect">
            <a:avLst/>
          </a:prstGeom>
          <a:noFill/>
          <a:ln>
            <a:noFill/>
          </a:ln>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1pPr>
            <a:lvl2pPr indent="-292100" lvl="1" marL="9144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2pPr>
            <a:lvl3pPr indent="-292100" lvl="2" marL="13716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3pPr>
            <a:lvl4pPr indent="-292100" lvl="3" marL="18288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4pPr>
            <a:lvl5pPr indent="-292100" lvl="4" marL="22860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5pPr>
            <a:lvl6pPr indent="-292100" lvl="5" marL="27432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6pPr>
            <a:lvl7pPr indent="-292100" lvl="6" marL="32004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7pPr>
            <a:lvl8pPr indent="-292100" lvl="7" marL="36576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8pPr>
            <a:lvl9pPr indent="-292100" lvl="8" marL="4114800">
              <a:spcBef>
                <a:spcPts val="0"/>
              </a:spcBef>
              <a:spcAft>
                <a:spcPts val="0"/>
              </a:spcAft>
              <a:buClr>
                <a:schemeClr val="lt1"/>
              </a:buClr>
              <a:buSzPts val="1000"/>
              <a:buFont typeface="Instrument Sans"/>
              <a:buChar char="■"/>
              <a:defRPr sz="1000">
                <a:solidFill>
                  <a:schemeClr val="lt1"/>
                </a:solidFill>
                <a:latin typeface="Instrument Sans"/>
                <a:ea typeface="Instrument Sans"/>
                <a:cs typeface="Instrument Sans"/>
                <a:sym typeface="Instrument Sans"/>
              </a:defRPr>
            </a:lvl9pPr>
          </a:lstStyle>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 id="2147483754" r:id="rId47"/>
    <p:sldLayoutId id="2147483755" r:id="rId48"/>
    <p:sldLayoutId id="2147483756"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74">
          <p15:clr>
            <a:srgbClr val="E46962"/>
          </p15:clr>
        </p15:guide>
        <p15:guide id="2" pos="1548">
          <p15:clr>
            <a:srgbClr val="E46962"/>
          </p15:clr>
        </p15:guide>
        <p15:guide id="3" pos="2842">
          <p15:clr>
            <a:srgbClr val="E46962"/>
          </p15:clr>
        </p15:guide>
        <p15:guide id="4" pos="2916">
          <p15:clr>
            <a:srgbClr val="E46962"/>
          </p15:clr>
        </p15:guide>
        <p15:guide id="5" pos="4211">
          <p15:clr>
            <a:srgbClr val="E46962"/>
          </p15:clr>
        </p15:guide>
        <p15:guide id="6" pos="4285">
          <p15:clr>
            <a:srgbClr val="E46962"/>
          </p15:clr>
        </p15:guide>
        <p15:guide id="7" pos="1926">
          <p15:clr>
            <a:srgbClr val="E46962"/>
          </p15:clr>
        </p15:guide>
        <p15:guide id="8" pos="2007">
          <p15:clr>
            <a:srgbClr val="E46962"/>
          </p15:clr>
        </p15:guide>
        <p15:guide id="9" pos="3753">
          <p15:clr>
            <a:srgbClr val="E46962"/>
          </p15:clr>
        </p15:guide>
        <p15:guide id="10" pos="3833">
          <p15:clr>
            <a:srgbClr val="E46962"/>
          </p15:clr>
        </p15:guide>
        <p15:guide id="11" orient="horz" pos="299">
          <p15:clr>
            <a:srgbClr val="E46962"/>
          </p15:clr>
        </p15:guide>
        <p15:guide id="12" orient="horz" pos="907">
          <p15:clr>
            <a:srgbClr val="E46962"/>
          </p15:clr>
        </p15:guide>
        <p15:guide id="13" orient="horz" pos="981">
          <p15:clr>
            <a:srgbClr val="E46962"/>
          </p15:clr>
        </p15:guide>
        <p15:guide id="14" orient="horz" pos="1583">
          <p15:clr>
            <a:srgbClr val="E46962"/>
          </p15:clr>
        </p15:guide>
        <p15:guide id="15" orient="horz" pos="1657">
          <p15:clr>
            <a:srgbClr val="E46962"/>
          </p15:clr>
        </p15:guide>
        <p15:guide id="16" orient="horz" pos="2259">
          <p15:clr>
            <a:srgbClr val="E46962"/>
          </p15:clr>
        </p15:guide>
        <p15:guide id="17" orient="horz" pos="2333">
          <p15:clr>
            <a:srgbClr val="E46962"/>
          </p15:clr>
        </p15:guide>
        <p15:guide id="18" orient="horz" pos="2941">
          <p15:clr>
            <a:srgbClr val="E46962"/>
          </p15:clr>
        </p15:guide>
        <p15:guide id="19" pos="179">
          <p15:clr>
            <a:srgbClr val="E46962"/>
          </p15:clr>
        </p15:guide>
        <p15:guide id="20" orient="horz" pos="180">
          <p15:clr>
            <a:srgbClr val="E46962"/>
          </p15:clr>
        </p15:guide>
        <p15:guide id="21" orient="horz" pos="3061">
          <p15:clr>
            <a:srgbClr val="E46962"/>
          </p15:clr>
        </p15:guide>
        <p15:guide id="22" pos="5579">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28.png"/><Relationship Id="rId5" Type="http://schemas.openxmlformats.org/officeDocument/2006/relationships/image" Target="../media/image30.jpg"/><Relationship Id="rId6"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18.jpg"/><Relationship Id="rId5" Type="http://schemas.openxmlformats.org/officeDocument/2006/relationships/image" Target="../media/image22.jpg"/><Relationship Id="rId6" Type="http://schemas.openxmlformats.org/officeDocument/2006/relationships/image" Target="../media/image19.jpg"/><Relationship Id="rId7" Type="http://schemas.openxmlformats.org/officeDocument/2006/relationships/image" Target="../media/image21.jpg"/><Relationship Id="rId8"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13"/>
          <p:cNvSpPr txBox="1"/>
          <p:nvPr/>
        </p:nvSpPr>
        <p:spPr>
          <a:xfrm>
            <a:off x="190500" y="1136829"/>
            <a:ext cx="8763000" cy="1400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rgbClr val="EF6C00"/>
                </a:solidFill>
                <a:latin typeface="Helvetica Neue"/>
                <a:ea typeface="Helvetica Neue"/>
                <a:cs typeface="Helvetica Neue"/>
                <a:sym typeface="Helvetica Neue"/>
              </a:rPr>
              <a:t>Looking Into </a:t>
            </a:r>
            <a:endParaRPr b="1" sz="3100">
              <a:solidFill>
                <a:srgbClr val="EF6C00"/>
              </a:solidFill>
              <a:latin typeface="Helvetica Neue"/>
              <a:ea typeface="Helvetica Neue"/>
              <a:cs typeface="Helvetica Neue"/>
              <a:sym typeface="Helvetica Neue"/>
            </a:endParaRPr>
          </a:p>
          <a:p>
            <a:pPr indent="0" lvl="0" marL="0" rtl="0" algn="ctr">
              <a:spcBef>
                <a:spcPts val="0"/>
              </a:spcBef>
              <a:spcAft>
                <a:spcPts val="0"/>
              </a:spcAft>
              <a:buNone/>
            </a:pPr>
            <a:r>
              <a:rPr b="1" lang="en" sz="4800">
                <a:solidFill>
                  <a:srgbClr val="FFFFFF"/>
                </a:solidFill>
                <a:highlight>
                  <a:schemeClr val="lt2"/>
                </a:highlight>
                <a:latin typeface="Helvetica Neue"/>
                <a:ea typeface="Helvetica Neue"/>
                <a:cs typeface="Helvetica Neue"/>
                <a:sym typeface="Helvetica Neue"/>
              </a:rPr>
              <a:t>s</a:t>
            </a:r>
            <a:r>
              <a:rPr b="1" lang="en" sz="4800">
                <a:solidFill>
                  <a:srgbClr val="FDBE3E"/>
                </a:solidFill>
                <a:highlight>
                  <a:schemeClr val="lt2"/>
                </a:highlight>
                <a:latin typeface="Helvetica Neue"/>
                <a:ea typeface="Helvetica Neue"/>
                <a:cs typeface="Helvetica Neue"/>
                <a:sym typeface="Helvetica Neue"/>
              </a:rPr>
              <a:t>What We Do At </a:t>
            </a:r>
            <a:r>
              <a:rPr b="1" lang="en" sz="4800">
                <a:solidFill>
                  <a:schemeClr val="lt2"/>
                </a:solidFill>
                <a:highlight>
                  <a:schemeClr val="lt2"/>
                </a:highlight>
                <a:latin typeface="Helvetica Neue"/>
                <a:ea typeface="Helvetica Neue"/>
                <a:cs typeface="Helvetica Neue"/>
                <a:sym typeface="Helvetica Neue"/>
              </a:rPr>
              <a:t>s</a:t>
            </a:r>
            <a:endParaRPr b="1" sz="4800">
              <a:solidFill>
                <a:schemeClr val="lt2"/>
              </a:solidFill>
              <a:highlight>
                <a:schemeClr val="lt2"/>
              </a:highlight>
              <a:latin typeface="Helvetica Neue"/>
              <a:ea typeface="Helvetica Neue"/>
              <a:cs typeface="Helvetica Neue"/>
              <a:sym typeface="Helvetica Neue"/>
            </a:endParaRPr>
          </a:p>
        </p:txBody>
      </p:sp>
      <p:pic>
        <p:nvPicPr>
          <p:cNvPr id="1029" name="Google Shape;1029;p113"/>
          <p:cNvPicPr preferRelativeResize="0"/>
          <p:nvPr/>
        </p:nvPicPr>
        <p:blipFill>
          <a:blip r:embed="rId3">
            <a:alphaModFix/>
          </a:blip>
          <a:stretch>
            <a:fillRect/>
          </a:stretch>
        </p:blipFill>
        <p:spPr>
          <a:xfrm>
            <a:off x="3078068" y="2394173"/>
            <a:ext cx="3102801" cy="28329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122"/>
          <p:cNvSpPr/>
          <p:nvPr/>
        </p:nvSpPr>
        <p:spPr>
          <a:xfrm>
            <a:off x="4629475" y="474900"/>
            <a:ext cx="4227300" cy="4193700"/>
          </a:xfrm>
          <a:prstGeom prst="roundRect">
            <a:avLst>
              <a:gd fmla="val 4558"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pic>
        <p:nvPicPr>
          <p:cNvPr id="1117" name="Google Shape;1117;p122"/>
          <p:cNvPicPr preferRelativeResize="0"/>
          <p:nvPr/>
        </p:nvPicPr>
        <p:blipFill>
          <a:blip r:embed="rId3">
            <a:alphaModFix/>
          </a:blip>
          <a:stretch>
            <a:fillRect/>
          </a:stretch>
        </p:blipFill>
        <p:spPr>
          <a:xfrm>
            <a:off x="288399" y="474750"/>
            <a:ext cx="4227300" cy="4194300"/>
          </a:xfrm>
          <a:prstGeom prst="roundRect">
            <a:avLst>
              <a:gd fmla="val 3971" name="adj"/>
            </a:avLst>
          </a:prstGeom>
          <a:noFill/>
          <a:ln>
            <a:noFill/>
          </a:ln>
        </p:spPr>
      </p:pic>
      <p:sp>
        <p:nvSpPr>
          <p:cNvPr id="1118" name="Google Shape;1118;p122"/>
          <p:cNvSpPr txBox="1"/>
          <p:nvPr/>
        </p:nvSpPr>
        <p:spPr>
          <a:xfrm>
            <a:off x="343425" y="2335350"/>
            <a:ext cx="4227300" cy="1117500"/>
          </a:xfrm>
          <a:prstGeom prst="rect">
            <a:avLst/>
          </a:prstGeom>
          <a:noFill/>
          <a:ln>
            <a:noFill/>
          </a:ln>
        </p:spPr>
        <p:txBody>
          <a:bodyPr anchorCtr="0" anchor="t" bIns="0" lIns="182875" spcFirstLastPara="1" rIns="182875" wrap="square" tIns="0">
            <a:noAutofit/>
          </a:bodyPr>
          <a:lstStyle/>
          <a:p>
            <a:pPr indent="0" lvl="0" marL="0" rtl="0" algn="ctr">
              <a:lnSpc>
                <a:spcPct val="85000"/>
              </a:lnSpc>
              <a:spcBef>
                <a:spcPts val="0"/>
              </a:spcBef>
              <a:spcAft>
                <a:spcPts val="0"/>
              </a:spcAft>
              <a:buNone/>
            </a:pPr>
            <a:r>
              <a:rPr b="1" lang="en" sz="2400">
                <a:solidFill>
                  <a:schemeClr val="lt1"/>
                </a:solidFill>
                <a:latin typeface="Helvetica Neue"/>
                <a:ea typeface="Helvetica Neue"/>
                <a:cs typeface="Helvetica Neue"/>
                <a:sym typeface="Helvetica Neue"/>
              </a:rPr>
              <a:t>Family</a:t>
            </a:r>
            <a:r>
              <a:rPr b="1" lang="en" sz="2400">
                <a:solidFill>
                  <a:schemeClr val="lt1"/>
                </a:solidFill>
                <a:latin typeface="Helvetica Neue"/>
                <a:ea typeface="Helvetica Neue"/>
                <a:cs typeface="Helvetica Neue"/>
                <a:sym typeface="Helvetica Neue"/>
              </a:rPr>
              <a:t> Programs</a:t>
            </a:r>
            <a:endParaRPr b="1" sz="2400">
              <a:solidFill>
                <a:schemeClr val="lt1"/>
              </a:solidFill>
              <a:latin typeface="Helvetica Neue"/>
              <a:ea typeface="Helvetica Neue"/>
              <a:cs typeface="Helvetica Neue"/>
              <a:sym typeface="Helvetica Neue"/>
            </a:endParaRPr>
          </a:p>
        </p:txBody>
      </p:sp>
      <p:sp>
        <p:nvSpPr>
          <p:cNvPr id="1119" name="Google Shape;1119;p122"/>
          <p:cNvSpPr txBox="1"/>
          <p:nvPr/>
        </p:nvSpPr>
        <p:spPr>
          <a:xfrm>
            <a:off x="1713075" y="2130450"/>
            <a:ext cx="1377900" cy="1539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0"/>
              </a:spcBef>
              <a:spcAft>
                <a:spcPts val="0"/>
              </a:spcAft>
              <a:buNone/>
            </a:pPr>
            <a:r>
              <a:rPr lang="en" sz="1000">
                <a:solidFill>
                  <a:schemeClr val="lt1"/>
                </a:solidFill>
                <a:latin typeface="Helvetica Neue"/>
                <a:ea typeface="Helvetica Neue"/>
                <a:cs typeface="Helvetica Neue"/>
                <a:sym typeface="Helvetica Neue"/>
              </a:rPr>
              <a:t>OUR </a:t>
            </a:r>
            <a:endParaRPr sz="1000">
              <a:solidFill>
                <a:schemeClr val="lt1"/>
              </a:solidFill>
              <a:latin typeface="Helvetica Neue"/>
              <a:ea typeface="Helvetica Neue"/>
              <a:cs typeface="Helvetica Neue"/>
              <a:sym typeface="Helvetica Neue"/>
            </a:endParaRPr>
          </a:p>
        </p:txBody>
      </p:sp>
      <p:sp>
        <p:nvSpPr>
          <p:cNvPr id="1120" name="Google Shape;1120;p122"/>
          <p:cNvSpPr txBox="1"/>
          <p:nvPr/>
        </p:nvSpPr>
        <p:spPr>
          <a:xfrm>
            <a:off x="4688200" y="1622225"/>
            <a:ext cx="4227300" cy="2339400"/>
          </a:xfrm>
          <a:prstGeom prst="rect">
            <a:avLst/>
          </a:prstGeom>
          <a:noFill/>
          <a:ln>
            <a:noFill/>
          </a:ln>
        </p:spPr>
        <p:txBody>
          <a:bodyPr anchorCtr="0" anchor="t" bIns="0" lIns="274300" spcFirstLastPara="1" rIns="274300" wrap="square" tIns="0">
            <a:noAutofit/>
          </a:bodyPr>
          <a:lstStyle/>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Moms Sewing </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Festival </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Focus Groups</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Coffee &amp; Conversation</a:t>
            </a:r>
            <a:endParaRPr sz="2400">
              <a:solidFill>
                <a:schemeClr val="lt1"/>
              </a:solidFill>
              <a:latin typeface="Helvetica Neue Light"/>
              <a:ea typeface="Helvetica Neue Light"/>
              <a:cs typeface="Helvetica Neue Light"/>
              <a:sym typeface="Helvetica Neue Light"/>
            </a:endParaRPr>
          </a:p>
        </p:txBody>
      </p:sp>
      <p:sp>
        <p:nvSpPr>
          <p:cNvPr id="1121" name="Google Shape;1121;p122"/>
          <p:cNvSpPr txBox="1"/>
          <p:nvPr>
            <p:ph idx="12" type="sldNum"/>
          </p:nvPr>
        </p:nvSpPr>
        <p:spPr>
          <a:xfrm>
            <a:off x="8556779" y="4668600"/>
            <a:ext cx="300000" cy="1968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pic>
        <p:nvPicPr>
          <p:cNvPr id="1126" name="Google Shape;1126;p123" title="SEWIING.png"/>
          <p:cNvPicPr preferRelativeResize="0"/>
          <p:nvPr/>
        </p:nvPicPr>
        <p:blipFill>
          <a:blip r:embed="rId3">
            <a:alphaModFix/>
          </a:blip>
          <a:stretch>
            <a:fillRect/>
          </a:stretch>
        </p:blipFill>
        <p:spPr>
          <a:xfrm>
            <a:off x="4512075" y="392900"/>
            <a:ext cx="4002019" cy="2092725"/>
          </a:xfrm>
          <a:prstGeom prst="rect">
            <a:avLst/>
          </a:prstGeom>
          <a:noFill/>
          <a:ln>
            <a:noFill/>
          </a:ln>
        </p:spPr>
      </p:pic>
      <p:pic>
        <p:nvPicPr>
          <p:cNvPr id="1127" name="Google Shape;1127;p123" title="system nav.png"/>
          <p:cNvPicPr preferRelativeResize="0"/>
          <p:nvPr/>
        </p:nvPicPr>
        <p:blipFill>
          <a:blip r:embed="rId4">
            <a:alphaModFix/>
          </a:blip>
          <a:stretch>
            <a:fillRect/>
          </a:stretch>
        </p:blipFill>
        <p:spPr>
          <a:xfrm>
            <a:off x="555262" y="2794613"/>
            <a:ext cx="3222774" cy="2148525"/>
          </a:xfrm>
          <a:prstGeom prst="rect">
            <a:avLst/>
          </a:prstGeom>
          <a:noFill/>
          <a:ln>
            <a:noFill/>
          </a:ln>
        </p:spPr>
      </p:pic>
      <p:pic>
        <p:nvPicPr>
          <p:cNvPr id="1128" name="Google Shape;1128;p123" title="DSC01265.jpg"/>
          <p:cNvPicPr preferRelativeResize="0"/>
          <p:nvPr/>
        </p:nvPicPr>
        <p:blipFill>
          <a:blip r:embed="rId5">
            <a:alphaModFix/>
          </a:blip>
          <a:stretch>
            <a:fillRect/>
          </a:stretch>
        </p:blipFill>
        <p:spPr>
          <a:xfrm>
            <a:off x="555250" y="179875"/>
            <a:ext cx="3500677" cy="2333215"/>
          </a:xfrm>
          <a:prstGeom prst="rect">
            <a:avLst/>
          </a:prstGeom>
          <a:noFill/>
          <a:ln>
            <a:noFill/>
          </a:ln>
        </p:spPr>
      </p:pic>
      <p:pic>
        <p:nvPicPr>
          <p:cNvPr id="1129" name="Google Shape;1129;p123" title="COFFEE (2).png"/>
          <p:cNvPicPr preferRelativeResize="0"/>
          <p:nvPr/>
        </p:nvPicPr>
        <p:blipFill>
          <a:blip r:embed="rId6">
            <a:alphaModFix/>
          </a:blip>
          <a:stretch>
            <a:fillRect/>
          </a:stretch>
        </p:blipFill>
        <p:spPr>
          <a:xfrm>
            <a:off x="3968451" y="2765849"/>
            <a:ext cx="4545661" cy="21485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124"/>
          <p:cNvSpPr/>
          <p:nvPr/>
        </p:nvSpPr>
        <p:spPr>
          <a:xfrm>
            <a:off x="4629475" y="474900"/>
            <a:ext cx="4227300" cy="4193700"/>
          </a:xfrm>
          <a:prstGeom prst="roundRect">
            <a:avLst>
              <a:gd fmla="val 4558"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pic>
        <p:nvPicPr>
          <p:cNvPr id="1135" name="Google Shape;1135;p124"/>
          <p:cNvPicPr preferRelativeResize="0"/>
          <p:nvPr/>
        </p:nvPicPr>
        <p:blipFill>
          <a:blip r:embed="rId3">
            <a:alphaModFix/>
          </a:blip>
          <a:stretch>
            <a:fillRect/>
          </a:stretch>
        </p:blipFill>
        <p:spPr>
          <a:xfrm>
            <a:off x="288399" y="474750"/>
            <a:ext cx="4227300" cy="4194300"/>
          </a:xfrm>
          <a:prstGeom prst="roundRect">
            <a:avLst>
              <a:gd fmla="val 3971" name="adj"/>
            </a:avLst>
          </a:prstGeom>
          <a:noFill/>
          <a:ln>
            <a:noFill/>
          </a:ln>
        </p:spPr>
      </p:pic>
      <p:sp>
        <p:nvSpPr>
          <p:cNvPr id="1136" name="Google Shape;1136;p124"/>
          <p:cNvSpPr txBox="1"/>
          <p:nvPr/>
        </p:nvSpPr>
        <p:spPr>
          <a:xfrm>
            <a:off x="343425" y="2335350"/>
            <a:ext cx="4227300" cy="1117500"/>
          </a:xfrm>
          <a:prstGeom prst="rect">
            <a:avLst/>
          </a:prstGeom>
          <a:noFill/>
          <a:ln>
            <a:noFill/>
          </a:ln>
        </p:spPr>
        <p:txBody>
          <a:bodyPr anchorCtr="0" anchor="t" bIns="0" lIns="182875" spcFirstLastPara="1" rIns="182875" wrap="square" tIns="0">
            <a:noAutofit/>
          </a:bodyPr>
          <a:lstStyle/>
          <a:p>
            <a:pPr indent="0" lvl="0" marL="0" rtl="0" algn="ctr">
              <a:lnSpc>
                <a:spcPct val="85000"/>
              </a:lnSpc>
              <a:spcBef>
                <a:spcPts val="0"/>
              </a:spcBef>
              <a:spcAft>
                <a:spcPts val="0"/>
              </a:spcAft>
              <a:buNone/>
            </a:pPr>
            <a:r>
              <a:rPr b="1" lang="en" sz="2400">
                <a:solidFill>
                  <a:schemeClr val="lt1"/>
                </a:solidFill>
                <a:latin typeface="Helvetica Neue"/>
                <a:ea typeface="Helvetica Neue"/>
                <a:cs typeface="Helvetica Neue"/>
                <a:sym typeface="Helvetica Neue"/>
              </a:rPr>
              <a:t>Youth </a:t>
            </a:r>
            <a:r>
              <a:rPr b="1" lang="en" sz="2400">
                <a:solidFill>
                  <a:schemeClr val="lt1"/>
                </a:solidFill>
                <a:latin typeface="Helvetica Neue"/>
                <a:ea typeface="Helvetica Neue"/>
                <a:cs typeface="Helvetica Neue"/>
                <a:sym typeface="Helvetica Neue"/>
              </a:rPr>
              <a:t>Programs</a:t>
            </a:r>
            <a:endParaRPr b="1" sz="2400">
              <a:solidFill>
                <a:schemeClr val="lt1"/>
              </a:solidFill>
              <a:latin typeface="Helvetica Neue"/>
              <a:ea typeface="Helvetica Neue"/>
              <a:cs typeface="Helvetica Neue"/>
              <a:sym typeface="Helvetica Neue"/>
            </a:endParaRPr>
          </a:p>
        </p:txBody>
      </p:sp>
      <p:sp>
        <p:nvSpPr>
          <p:cNvPr id="1137" name="Google Shape;1137;p124"/>
          <p:cNvSpPr txBox="1"/>
          <p:nvPr/>
        </p:nvSpPr>
        <p:spPr>
          <a:xfrm>
            <a:off x="1713075" y="2130450"/>
            <a:ext cx="1377900" cy="1539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0"/>
              </a:spcBef>
              <a:spcAft>
                <a:spcPts val="0"/>
              </a:spcAft>
              <a:buNone/>
            </a:pPr>
            <a:r>
              <a:rPr lang="en" sz="1000">
                <a:solidFill>
                  <a:schemeClr val="lt1"/>
                </a:solidFill>
                <a:latin typeface="Helvetica Neue"/>
                <a:ea typeface="Helvetica Neue"/>
                <a:cs typeface="Helvetica Neue"/>
                <a:sym typeface="Helvetica Neue"/>
              </a:rPr>
              <a:t>OUR </a:t>
            </a:r>
            <a:endParaRPr sz="1000">
              <a:solidFill>
                <a:schemeClr val="lt1"/>
              </a:solidFill>
              <a:latin typeface="Helvetica Neue"/>
              <a:ea typeface="Helvetica Neue"/>
              <a:cs typeface="Helvetica Neue"/>
              <a:sym typeface="Helvetica Neue"/>
            </a:endParaRPr>
          </a:p>
        </p:txBody>
      </p:sp>
      <p:sp>
        <p:nvSpPr>
          <p:cNvPr id="1138" name="Google Shape;1138;p124"/>
          <p:cNvSpPr txBox="1"/>
          <p:nvPr/>
        </p:nvSpPr>
        <p:spPr>
          <a:xfrm>
            <a:off x="4688200" y="744593"/>
            <a:ext cx="4227300" cy="2339400"/>
          </a:xfrm>
          <a:prstGeom prst="rect">
            <a:avLst/>
          </a:prstGeom>
          <a:noFill/>
          <a:ln>
            <a:noFill/>
          </a:ln>
        </p:spPr>
        <p:txBody>
          <a:bodyPr anchorCtr="0" anchor="t" bIns="0" lIns="274300" spcFirstLastPara="1" rIns="274300" wrap="square" tIns="0">
            <a:noAutofit/>
          </a:bodyPr>
          <a:lstStyle/>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Soccer</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Basketball </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Girls Sports &amp; Fitness</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Tutoring </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Leadership Trips </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Connect - Youth Group</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Young Queens - BIPOC Girls Youth Group</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BSU</a:t>
            </a:r>
            <a:endParaRPr sz="2400">
              <a:solidFill>
                <a:schemeClr val="lt1"/>
              </a:solidFill>
              <a:latin typeface="Helvetica Neue Light"/>
              <a:ea typeface="Helvetica Neue Light"/>
              <a:cs typeface="Helvetica Neue Light"/>
              <a:sym typeface="Helvetica Neue Light"/>
            </a:endParaRPr>
          </a:p>
        </p:txBody>
      </p:sp>
      <p:sp>
        <p:nvSpPr>
          <p:cNvPr id="1139" name="Google Shape;1139;p124"/>
          <p:cNvSpPr txBox="1"/>
          <p:nvPr>
            <p:ph idx="12" type="sldNum"/>
          </p:nvPr>
        </p:nvSpPr>
        <p:spPr>
          <a:xfrm>
            <a:off x="8556779" y="4668600"/>
            <a:ext cx="300000" cy="1968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pic>
        <p:nvPicPr>
          <p:cNvPr id="1144" name="Google Shape;1144;p125" title="2025-First-Quarter-News-Letter-10-1024x683 (1).png"/>
          <p:cNvPicPr preferRelativeResize="0"/>
          <p:nvPr/>
        </p:nvPicPr>
        <p:blipFill>
          <a:blip r:embed="rId3">
            <a:alphaModFix/>
          </a:blip>
          <a:stretch>
            <a:fillRect/>
          </a:stretch>
        </p:blipFill>
        <p:spPr>
          <a:xfrm>
            <a:off x="3243525" y="93750"/>
            <a:ext cx="3627251" cy="2419350"/>
          </a:xfrm>
          <a:prstGeom prst="rect">
            <a:avLst/>
          </a:prstGeom>
          <a:noFill/>
          <a:ln>
            <a:noFill/>
          </a:ln>
        </p:spPr>
      </p:pic>
      <p:pic>
        <p:nvPicPr>
          <p:cNvPr id="1145" name="Google Shape;1145;p125" title="2025-First-Quarter-News-Letter-8 (1).jpg"/>
          <p:cNvPicPr preferRelativeResize="0"/>
          <p:nvPr/>
        </p:nvPicPr>
        <p:blipFill rotWithShape="1">
          <a:blip r:embed="rId4">
            <a:alphaModFix/>
          </a:blip>
          <a:srcRect b="23436" l="0" r="26777" t="0"/>
          <a:stretch/>
        </p:blipFill>
        <p:spPr>
          <a:xfrm>
            <a:off x="432025" y="93750"/>
            <a:ext cx="2495324" cy="2609174"/>
          </a:xfrm>
          <a:prstGeom prst="rect">
            <a:avLst/>
          </a:prstGeom>
          <a:noFill/>
          <a:ln>
            <a:noFill/>
          </a:ln>
        </p:spPr>
      </p:pic>
      <p:pic>
        <p:nvPicPr>
          <p:cNvPr id="1146" name="Google Shape;1146;p125" title="basketball.jpg"/>
          <p:cNvPicPr preferRelativeResize="0"/>
          <p:nvPr/>
        </p:nvPicPr>
        <p:blipFill>
          <a:blip r:embed="rId5">
            <a:alphaModFix/>
          </a:blip>
          <a:stretch>
            <a:fillRect/>
          </a:stretch>
        </p:blipFill>
        <p:spPr>
          <a:xfrm>
            <a:off x="432025" y="3151113"/>
            <a:ext cx="2100548" cy="1580674"/>
          </a:xfrm>
          <a:prstGeom prst="rect">
            <a:avLst/>
          </a:prstGeom>
          <a:noFill/>
          <a:ln>
            <a:noFill/>
          </a:ln>
        </p:spPr>
      </p:pic>
      <p:pic>
        <p:nvPicPr>
          <p:cNvPr id="1147" name="Google Shape;1147;p125" title="2025-First-Quarter-News-Letter-12-1024x683.jpg"/>
          <p:cNvPicPr preferRelativeResize="0"/>
          <p:nvPr/>
        </p:nvPicPr>
        <p:blipFill>
          <a:blip r:embed="rId6">
            <a:alphaModFix/>
          </a:blip>
          <a:stretch>
            <a:fillRect/>
          </a:stretch>
        </p:blipFill>
        <p:spPr>
          <a:xfrm>
            <a:off x="7257331" y="427079"/>
            <a:ext cx="1071521" cy="714696"/>
          </a:xfrm>
          <a:prstGeom prst="rect">
            <a:avLst/>
          </a:prstGeom>
          <a:noFill/>
          <a:ln>
            <a:noFill/>
          </a:ln>
        </p:spPr>
      </p:pic>
      <p:pic>
        <p:nvPicPr>
          <p:cNvPr id="1148" name="Google Shape;1148;p125" title="2025-First-Quarter-News-Letter-13-1024x670.jpg"/>
          <p:cNvPicPr preferRelativeResize="0"/>
          <p:nvPr/>
        </p:nvPicPr>
        <p:blipFill>
          <a:blip r:embed="rId7">
            <a:alphaModFix/>
          </a:blip>
          <a:stretch>
            <a:fillRect/>
          </a:stretch>
        </p:blipFill>
        <p:spPr>
          <a:xfrm>
            <a:off x="2747521" y="3151113"/>
            <a:ext cx="2415849" cy="1580682"/>
          </a:xfrm>
          <a:prstGeom prst="rect">
            <a:avLst/>
          </a:prstGeom>
          <a:noFill/>
          <a:ln>
            <a:noFill/>
          </a:ln>
        </p:spPr>
      </p:pic>
      <p:pic>
        <p:nvPicPr>
          <p:cNvPr id="1149" name="Google Shape;1149;p125" title="wonderland.jpg"/>
          <p:cNvPicPr preferRelativeResize="0"/>
          <p:nvPr/>
        </p:nvPicPr>
        <p:blipFill>
          <a:blip r:embed="rId8">
            <a:alphaModFix/>
          </a:blip>
          <a:stretch>
            <a:fillRect/>
          </a:stretch>
        </p:blipFill>
        <p:spPr>
          <a:xfrm>
            <a:off x="5234458" y="2702925"/>
            <a:ext cx="2944892" cy="2208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126"/>
          <p:cNvSpPr/>
          <p:nvPr/>
        </p:nvSpPr>
        <p:spPr>
          <a:xfrm>
            <a:off x="4629475" y="474900"/>
            <a:ext cx="4227300" cy="4193700"/>
          </a:xfrm>
          <a:prstGeom prst="roundRect">
            <a:avLst>
              <a:gd fmla="val 4558"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pic>
        <p:nvPicPr>
          <p:cNvPr id="1155" name="Google Shape;1155;p126"/>
          <p:cNvPicPr preferRelativeResize="0"/>
          <p:nvPr/>
        </p:nvPicPr>
        <p:blipFill>
          <a:blip r:embed="rId3">
            <a:alphaModFix/>
          </a:blip>
          <a:stretch>
            <a:fillRect/>
          </a:stretch>
        </p:blipFill>
        <p:spPr>
          <a:xfrm>
            <a:off x="288399" y="474750"/>
            <a:ext cx="4227300" cy="4194300"/>
          </a:xfrm>
          <a:prstGeom prst="roundRect">
            <a:avLst>
              <a:gd fmla="val 3971" name="adj"/>
            </a:avLst>
          </a:prstGeom>
          <a:noFill/>
          <a:ln>
            <a:noFill/>
          </a:ln>
        </p:spPr>
      </p:pic>
      <p:sp>
        <p:nvSpPr>
          <p:cNvPr id="1156" name="Google Shape;1156;p126"/>
          <p:cNvSpPr txBox="1"/>
          <p:nvPr/>
        </p:nvSpPr>
        <p:spPr>
          <a:xfrm>
            <a:off x="343425" y="1630367"/>
            <a:ext cx="4227300" cy="1117500"/>
          </a:xfrm>
          <a:prstGeom prst="rect">
            <a:avLst/>
          </a:prstGeom>
          <a:noFill/>
          <a:ln>
            <a:noFill/>
          </a:ln>
        </p:spPr>
        <p:txBody>
          <a:bodyPr anchorCtr="0" anchor="t" bIns="0" lIns="182875" spcFirstLastPara="1" rIns="182875" wrap="square" tIns="0">
            <a:noAutofit/>
          </a:bodyPr>
          <a:lstStyle/>
          <a:p>
            <a:pPr indent="0" lvl="0" marL="0" rtl="0" algn="ctr">
              <a:lnSpc>
                <a:spcPct val="85000"/>
              </a:lnSpc>
              <a:spcBef>
                <a:spcPts val="0"/>
              </a:spcBef>
              <a:spcAft>
                <a:spcPts val="0"/>
              </a:spcAft>
              <a:buNone/>
            </a:pPr>
            <a:r>
              <a:rPr b="1" lang="en" sz="2400">
                <a:solidFill>
                  <a:schemeClr val="lt1"/>
                </a:solidFill>
                <a:latin typeface="Helvetica Neue"/>
                <a:ea typeface="Helvetica Neue"/>
                <a:cs typeface="Helvetica Neue"/>
                <a:sym typeface="Helvetica Neue"/>
              </a:rPr>
              <a:t>BSUs </a:t>
            </a:r>
            <a:endParaRPr b="1" sz="2400">
              <a:solidFill>
                <a:schemeClr val="lt1"/>
              </a:solidFill>
              <a:latin typeface="Helvetica Neue"/>
              <a:ea typeface="Helvetica Neue"/>
              <a:cs typeface="Helvetica Neue"/>
              <a:sym typeface="Helvetica Neue"/>
            </a:endParaRPr>
          </a:p>
        </p:txBody>
      </p:sp>
      <p:sp>
        <p:nvSpPr>
          <p:cNvPr id="1157" name="Google Shape;1157;p126"/>
          <p:cNvSpPr txBox="1"/>
          <p:nvPr/>
        </p:nvSpPr>
        <p:spPr>
          <a:xfrm>
            <a:off x="1713075" y="1425467"/>
            <a:ext cx="1377900" cy="1539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0"/>
              </a:spcBef>
              <a:spcAft>
                <a:spcPts val="0"/>
              </a:spcAft>
              <a:buNone/>
            </a:pPr>
            <a:r>
              <a:rPr lang="en" sz="1000">
                <a:solidFill>
                  <a:schemeClr val="lt1"/>
                </a:solidFill>
                <a:latin typeface="Helvetica Neue"/>
                <a:ea typeface="Helvetica Neue"/>
                <a:cs typeface="Helvetica Neue"/>
                <a:sym typeface="Helvetica Neue"/>
              </a:rPr>
              <a:t>Importance of </a:t>
            </a:r>
            <a:endParaRPr sz="1000">
              <a:solidFill>
                <a:schemeClr val="lt1"/>
              </a:solidFill>
              <a:latin typeface="Helvetica Neue"/>
              <a:ea typeface="Helvetica Neue"/>
              <a:cs typeface="Helvetica Neue"/>
              <a:sym typeface="Helvetica Neue"/>
            </a:endParaRPr>
          </a:p>
        </p:txBody>
      </p:sp>
      <p:sp>
        <p:nvSpPr>
          <p:cNvPr id="1158" name="Google Shape;1158;p126"/>
          <p:cNvSpPr txBox="1"/>
          <p:nvPr/>
        </p:nvSpPr>
        <p:spPr>
          <a:xfrm>
            <a:off x="4629475" y="1478925"/>
            <a:ext cx="4227300" cy="2339400"/>
          </a:xfrm>
          <a:prstGeom prst="rect">
            <a:avLst/>
          </a:prstGeom>
          <a:noFill/>
          <a:ln>
            <a:noFill/>
          </a:ln>
        </p:spPr>
        <p:txBody>
          <a:bodyPr anchorCtr="0" anchor="t" bIns="0" lIns="274300" spcFirstLastPara="1" rIns="274300" wrap="square" tIns="0">
            <a:noAutofit/>
          </a:bodyPr>
          <a:lstStyle/>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Community </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Belonging and Safety</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Cultural Education</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Representation</a:t>
            </a:r>
            <a:endParaRPr sz="2400">
              <a:solidFill>
                <a:schemeClr val="lt1"/>
              </a:solidFill>
              <a:latin typeface="Helvetica Neue Light"/>
              <a:ea typeface="Helvetica Neue Light"/>
              <a:cs typeface="Helvetica Neue Light"/>
              <a:sym typeface="Helvetica Neue Light"/>
            </a:endParaRPr>
          </a:p>
        </p:txBody>
      </p:sp>
      <p:sp>
        <p:nvSpPr>
          <p:cNvPr id="1159" name="Google Shape;1159;p126"/>
          <p:cNvSpPr txBox="1"/>
          <p:nvPr>
            <p:ph idx="12" type="sldNum"/>
          </p:nvPr>
        </p:nvSpPr>
        <p:spPr>
          <a:xfrm>
            <a:off x="8556779" y="4668600"/>
            <a:ext cx="300000" cy="1968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160" name="Google Shape;1160;p126" title="2025-First-Quarter-News-Letter-12-1024x683.jpg"/>
          <p:cNvPicPr preferRelativeResize="0"/>
          <p:nvPr/>
        </p:nvPicPr>
        <p:blipFill>
          <a:blip r:embed="rId4">
            <a:alphaModFix/>
          </a:blip>
          <a:stretch>
            <a:fillRect/>
          </a:stretch>
        </p:blipFill>
        <p:spPr>
          <a:xfrm>
            <a:off x="1279819" y="2076338"/>
            <a:ext cx="2244426" cy="1497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27"/>
          <p:cNvSpPr txBox="1"/>
          <p:nvPr/>
        </p:nvSpPr>
        <p:spPr>
          <a:xfrm>
            <a:off x="190500" y="944492"/>
            <a:ext cx="8763000" cy="1400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rgbClr val="EF6C00"/>
                </a:solidFill>
                <a:latin typeface="Helvetica Neue"/>
                <a:ea typeface="Helvetica Neue"/>
                <a:cs typeface="Helvetica Neue"/>
                <a:sym typeface="Helvetica Neue"/>
              </a:rPr>
              <a:t>That’s some stuff about </a:t>
            </a:r>
            <a:endParaRPr b="1" sz="3100">
              <a:solidFill>
                <a:srgbClr val="EF6C00"/>
              </a:solidFill>
              <a:latin typeface="Helvetica Neue"/>
              <a:ea typeface="Helvetica Neue"/>
              <a:cs typeface="Helvetica Neue"/>
              <a:sym typeface="Helvetica Neue"/>
            </a:endParaRPr>
          </a:p>
          <a:p>
            <a:pPr indent="0" lvl="0" marL="0" rtl="0" algn="ctr">
              <a:spcBef>
                <a:spcPts val="0"/>
              </a:spcBef>
              <a:spcAft>
                <a:spcPts val="0"/>
              </a:spcAft>
              <a:buNone/>
            </a:pPr>
            <a:r>
              <a:rPr b="1" lang="en" sz="4800">
                <a:solidFill>
                  <a:srgbClr val="FFFFFF"/>
                </a:solidFill>
                <a:highlight>
                  <a:schemeClr val="lt2"/>
                </a:highlight>
                <a:latin typeface="Helvetica Neue"/>
                <a:ea typeface="Helvetica Neue"/>
                <a:cs typeface="Helvetica Neue"/>
                <a:sym typeface="Helvetica Neue"/>
              </a:rPr>
              <a:t>s</a:t>
            </a:r>
            <a:r>
              <a:rPr b="1" lang="en" sz="4800">
                <a:solidFill>
                  <a:srgbClr val="FDBE3E"/>
                </a:solidFill>
                <a:highlight>
                  <a:schemeClr val="lt2"/>
                </a:highlight>
                <a:latin typeface="Helvetica Neue"/>
                <a:ea typeface="Helvetica Neue"/>
                <a:cs typeface="Helvetica Neue"/>
                <a:sym typeface="Helvetica Neue"/>
              </a:rPr>
              <a:t>About Us</a:t>
            </a:r>
            <a:r>
              <a:rPr b="1" lang="en" sz="4800">
                <a:solidFill>
                  <a:schemeClr val="lt2"/>
                </a:solidFill>
                <a:highlight>
                  <a:schemeClr val="lt2"/>
                </a:highlight>
                <a:latin typeface="Helvetica Neue"/>
                <a:ea typeface="Helvetica Neue"/>
                <a:cs typeface="Helvetica Neue"/>
                <a:sym typeface="Helvetica Neue"/>
              </a:rPr>
              <a:t>s</a:t>
            </a:r>
            <a:endParaRPr b="1" sz="4800">
              <a:solidFill>
                <a:schemeClr val="lt2"/>
              </a:solidFill>
              <a:highlight>
                <a:schemeClr val="lt2"/>
              </a:highlight>
              <a:latin typeface="Helvetica Neue"/>
              <a:ea typeface="Helvetica Neue"/>
              <a:cs typeface="Helvetica Neue"/>
              <a:sym typeface="Helvetica Neue"/>
            </a:endParaRPr>
          </a:p>
        </p:txBody>
      </p:sp>
      <p:pic>
        <p:nvPicPr>
          <p:cNvPr id="1166" name="Google Shape;1166;p127"/>
          <p:cNvPicPr preferRelativeResize="0"/>
          <p:nvPr/>
        </p:nvPicPr>
        <p:blipFill>
          <a:blip r:embed="rId3">
            <a:alphaModFix/>
          </a:blip>
          <a:stretch>
            <a:fillRect/>
          </a:stretch>
        </p:blipFill>
        <p:spPr>
          <a:xfrm>
            <a:off x="3581687" y="2241642"/>
            <a:ext cx="1980625" cy="18083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14"/>
          <p:cNvSpPr/>
          <p:nvPr/>
        </p:nvSpPr>
        <p:spPr>
          <a:xfrm>
            <a:off x="8518150" y="800106"/>
            <a:ext cx="105300" cy="105300"/>
          </a:xfrm>
          <a:prstGeom prst="ellipse">
            <a:avLst/>
          </a:prstGeom>
          <a:solidFill>
            <a:schemeClr val="accent2"/>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1035" name="Google Shape;1035;p114"/>
          <p:cNvSpPr/>
          <p:nvPr/>
        </p:nvSpPr>
        <p:spPr>
          <a:xfrm>
            <a:off x="436550" y="1855850"/>
            <a:ext cx="2980200" cy="2748000"/>
          </a:xfrm>
          <a:prstGeom prst="roundRect">
            <a:avLst>
              <a:gd fmla="val 1003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1036" name="Google Shape;1036;p114"/>
          <p:cNvSpPr/>
          <p:nvPr/>
        </p:nvSpPr>
        <p:spPr>
          <a:xfrm>
            <a:off x="8518150" y="800106"/>
            <a:ext cx="105300" cy="105300"/>
          </a:xfrm>
          <a:prstGeom prst="ellipse">
            <a:avLst/>
          </a:prstGeom>
          <a:solidFill>
            <a:schemeClr val="accent2"/>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1037" name="Google Shape;1037;p114"/>
          <p:cNvSpPr txBox="1"/>
          <p:nvPr>
            <p:ph type="title"/>
          </p:nvPr>
        </p:nvSpPr>
        <p:spPr>
          <a:xfrm>
            <a:off x="435650" y="800100"/>
            <a:ext cx="4376100" cy="1222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100">
                <a:latin typeface="Helvetica Neue"/>
                <a:ea typeface="Helvetica Neue"/>
                <a:cs typeface="Helvetica Neue"/>
                <a:sym typeface="Helvetica Neue"/>
              </a:rPr>
              <a:t>About</a:t>
            </a:r>
            <a:endParaRPr sz="3100">
              <a:latin typeface="Helvetica Neue"/>
              <a:ea typeface="Helvetica Neue"/>
              <a:cs typeface="Helvetica Neue"/>
              <a:sym typeface="Helvetica Neue"/>
            </a:endParaRPr>
          </a:p>
          <a:p>
            <a:pPr indent="0" lvl="0" marL="0" rtl="0" algn="l">
              <a:spcBef>
                <a:spcPts val="0"/>
              </a:spcBef>
              <a:spcAft>
                <a:spcPts val="0"/>
              </a:spcAft>
              <a:buNone/>
            </a:pPr>
            <a:r>
              <a:rPr b="1" lang="en" sz="3100">
                <a:latin typeface="Helvetica Neue"/>
                <a:ea typeface="Helvetica Neue"/>
                <a:cs typeface="Helvetica Neue"/>
                <a:sym typeface="Helvetica Neue"/>
              </a:rPr>
              <a:t>ADVENTURE4CHANGE</a:t>
            </a:r>
            <a:endParaRPr b="1" sz="3100">
              <a:latin typeface="Helvetica Neue"/>
              <a:ea typeface="Helvetica Neue"/>
              <a:cs typeface="Helvetica Neue"/>
              <a:sym typeface="Helvetica Neue"/>
            </a:endParaRPr>
          </a:p>
        </p:txBody>
      </p:sp>
      <p:sp>
        <p:nvSpPr>
          <p:cNvPr id="1038" name="Google Shape;1038;p114"/>
          <p:cNvSpPr txBox="1"/>
          <p:nvPr>
            <p:ph idx="7" type="subTitle"/>
          </p:nvPr>
        </p:nvSpPr>
        <p:spPr>
          <a:xfrm>
            <a:off x="656288" y="1857460"/>
            <a:ext cx="1821600" cy="5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Points</a:t>
            </a:r>
            <a:endParaRPr/>
          </a:p>
          <a:p>
            <a:pPr indent="0" lvl="0" marL="0" rtl="0" algn="l">
              <a:spcBef>
                <a:spcPts val="0"/>
              </a:spcBef>
              <a:spcAft>
                <a:spcPts val="0"/>
              </a:spcAft>
              <a:buNone/>
            </a:pPr>
            <a:r>
              <a:t/>
            </a:r>
            <a:endParaRPr/>
          </a:p>
        </p:txBody>
      </p:sp>
      <p:sp>
        <p:nvSpPr>
          <p:cNvPr id="1039" name="Google Shape;1039;p114"/>
          <p:cNvSpPr txBox="1"/>
          <p:nvPr>
            <p:ph idx="12" type="sldNum"/>
          </p:nvPr>
        </p:nvSpPr>
        <p:spPr>
          <a:xfrm>
            <a:off x="8556779" y="4668600"/>
            <a:ext cx="300000" cy="1968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040" name="Google Shape;1040;p114"/>
          <p:cNvSpPr txBox="1"/>
          <p:nvPr>
            <p:ph idx="6" type="body"/>
          </p:nvPr>
        </p:nvSpPr>
        <p:spPr>
          <a:xfrm>
            <a:off x="620319" y="3176018"/>
            <a:ext cx="2583900" cy="1555500"/>
          </a:xfrm>
          <a:prstGeom prst="rect">
            <a:avLst/>
          </a:prstGeom>
        </p:spPr>
        <p:txBody>
          <a:bodyPr anchorCtr="0" anchor="b" bIns="91425" lIns="91425" spcFirstLastPara="1" rIns="91425" wrap="square" tIns="91425">
            <a:noAutofit/>
          </a:bodyPr>
          <a:lstStyle/>
          <a:p>
            <a:pPr indent="-200660" lvl="0" marL="274320" rtl="0" algn="l">
              <a:lnSpc>
                <a:spcPct val="115000"/>
              </a:lnSpc>
              <a:spcBef>
                <a:spcPts val="0"/>
              </a:spcBef>
              <a:spcAft>
                <a:spcPts val="0"/>
              </a:spcAft>
              <a:buClr>
                <a:schemeClr val="lt1"/>
              </a:buClr>
              <a:buSzPts val="1000"/>
              <a:buFont typeface="Instrument Sans"/>
              <a:buChar char="●"/>
            </a:pPr>
            <a:r>
              <a:rPr lang="en"/>
              <a:t>Adventure4Change, a non-profit charity organization in North Waterloo.</a:t>
            </a:r>
            <a:endParaRPr/>
          </a:p>
          <a:p>
            <a:pPr indent="-200660" lvl="0" marL="274320" rtl="0" algn="l">
              <a:lnSpc>
                <a:spcPct val="115000"/>
              </a:lnSpc>
              <a:spcBef>
                <a:spcPts val="1000"/>
              </a:spcBef>
              <a:spcAft>
                <a:spcPts val="0"/>
              </a:spcAft>
              <a:buClr>
                <a:schemeClr val="lt1"/>
              </a:buClr>
              <a:buSzPts val="1000"/>
              <a:buFont typeface="Instrument Sans"/>
              <a:buChar char="●"/>
            </a:pPr>
            <a:r>
              <a:rPr lang="en"/>
              <a:t>We support newcomers, low-income families and refugees who come from various countries, and cultural backgrounds.</a:t>
            </a:r>
            <a:endParaRPr/>
          </a:p>
          <a:p>
            <a:pPr indent="-200660" lvl="0" marL="274320" rtl="0" algn="l">
              <a:lnSpc>
                <a:spcPct val="115000"/>
              </a:lnSpc>
              <a:spcBef>
                <a:spcPts val="1000"/>
              </a:spcBef>
              <a:spcAft>
                <a:spcPts val="0"/>
              </a:spcAft>
              <a:buClr>
                <a:schemeClr val="lt1"/>
              </a:buClr>
              <a:buSzPts val="1000"/>
              <a:buFont typeface="Instrument Sans"/>
              <a:buChar char="●"/>
            </a:pPr>
            <a:r>
              <a:rPr lang="en"/>
              <a:t>We run over 22 programs for kids, </a:t>
            </a:r>
            <a:r>
              <a:rPr lang="en"/>
              <a:t>youth </a:t>
            </a:r>
            <a:r>
              <a:rPr lang="en"/>
              <a:t> and families  </a:t>
            </a:r>
            <a:endParaRPr/>
          </a:p>
          <a:p>
            <a:pPr indent="-200660" lvl="0" marL="274320" rtl="0" algn="l">
              <a:lnSpc>
                <a:spcPct val="115000"/>
              </a:lnSpc>
              <a:spcBef>
                <a:spcPts val="1000"/>
              </a:spcBef>
              <a:spcAft>
                <a:spcPts val="1000"/>
              </a:spcAft>
              <a:buSzPts val="1000"/>
              <a:buChar char="●"/>
            </a:pPr>
            <a:r>
              <a:rPr lang="en"/>
              <a:t>Engaged with 80 </a:t>
            </a:r>
            <a:r>
              <a:rPr lang="en"/>
              <a:t>families</a:t>
            </a:r>
            <a:r>
              <a:rPr lang="en"/>
              <a:t>, 200 youth and 150 kids</a:t>
            </a:r>
            <a:endParaRPr/>
          </a:p>
        </p:txBody>
      </p:sp>
      <p:sp>
        <p:nvSpPr>
          <p:cNvPr id="1041" name="Google Shape;1041;p114"/>
          <p:cNvSpPr txBox="1"/>
          <p:nvPr>
            <p:ph idx="2" type="body"/>
          </p:nvPr>
        </p:nvSpPr>
        <p:spPr>
          <a:xfrm>
            <a:off x="3646338" y="3217725"/>
            <a:ext cx="2925900" cy="1222200"/>
          </a:xfrm>
          <a:prstGeom prst="rect">
            <a:avLst/>
          </a:prstGeom>
        </p:spPr>
        <p:txBody>
          <a:bodyPr anchorCtr="0" anchor="b" bIns="0" lIns="0" spcFirstLastPara="1" rIns="0" wrap="square" tIns="0">
            <a:noAutofit/>
          </a:bodyPr>
          <a:lstStyle/>
          <a:p>
            <a:pPr indent="0" lvl="0" marL="0" rtl="0" algn="l">
              <a:lnSpc>
                <a:spcPct val="100000"/>
              </a:lnSpc>
              <a:spcBef>
                <a:spcPts val="0"/>
              </a:spcBef>
              <a:spcAft>
                <a:spcPts val="0"/>
              </a:spcAft>
              <a:buNone/>
            </a:pPr>
            <a:r>
              <a:rPr b="1" lang="en"/>
              <a:t>Mission: </a:t>
            </a:r>
            <a:endParaRPr b="1"/>
          </a:p>
          <a:p>
            <a:pPr indent="0" lvl="0" marL="0" rtl="0" algn="l">
              <a:lnSpc>
                <a:spcPct val="100000"/>
              </a:lnSpc>
              <a:spcBef>
                <a:spcPts val="1000"/>
              </a:spcBef>
              <a:spcAft>
                <a:spcPts val="0"/>
              </a:spcAft>
              <a:buNone/>
            </a:pPr>
            <a:r>
              <a:rPr lang="en"/>
              <a:t>Contribute to children youth and their families. Realizing their unique potential to create impactful change </a:t>
            </a:r>
            <a:endParaRPr/>
          </a:p>
          <a:p>
            <a:pPr indent="0" lvl="0" marL="0" rtl="0" algn="l">
              <a:lnSpc>
                <a:spcPct val="100000"/>
              </a:lnSpc>
              <a:spcBef>
                <a:spcPts val="1000"/>
              </a:spcBef>
              <a:spcAft>
                <a:spcPts val="0"/>
              </a:spcAft>
              <a:buNone/>
            </a:pPr>
            <a:r>
              <a:rPr b="1" lang="en"/>
              <a:t>Vision: </a:t>
            </a:r>
            <a:endParaRPr b="1"/>
          </a:p>
          <a:p>
            <a:pPr indent="0" lvl="0" marL="0" rtl="0" algn="l">
              <a:lnSpc>
                <a:spcPct val="100000"/>
              </a:lnSpc>
              <a:spcBef>
                <a:spcPts val="1000"/>
              </a:spcBef>
              <a:spcAft>
                <a:spcPts val="0"/>
              </a:spcAft>
              <a:buNone/>
            </a:pPr>
            <a:r>
              <a:rPr lang="en"/>
              <a:t>Change our world by inspiring people towards lives self worth,respect, opportunity and contribution. </a:t>
            </a:r>
            <a:endParaRPr/>
          </a:p>
          <a:p>
            <a:pPr indent="0" lvl="0" marL="0" rtl="0" algn="l">
              <a:lnSpc>
                <a:spcPct val="100000"/>
              </a:lnSpc>
              <a:spcBef>
                <a:spcPts val="1000"/>
              </a:spcBef>
              <a:spcAft>
                <a:spcPts val="0"/>
              </a:spcAft>
              <a:buNone/>
            </a:pPr>
            <a:r>
              <a:rPr b="1" lang="en"/>
              <a:t>Values: </a:t>
            </a:r>
            <a:endParaRPr b="1"/>
          </a:p>
          <a:p>
            <a:pPr indent="0" lvl="0" marL="0" rtl="0" algn="l">
              <a:lnSpc>
                <a:spcPct val="100000"/>
              </a:lnSpc>
              <a:spcBef>
                <a:spcPts val="1000"/>
              </a:spcBef>
              <a:spcAft>
                <a:spcPts val="1000"/>
              </a:spcAft>
              <a:buNone/>
            </a:pPr>
            <a:r>
              <a:rPr lang="en"/>
              <a:t>We nurture growth by building trust that inspires connections and tailored care while ensuring inclusion and contribution</a:t>
            </a:r>
            <a:endParaRPr/>
          </a:p>
        </p:txBody>
      </p:sp>
      <p:pic>
        <p:nvPicPr>
          <p:cNvPr id="1042" name="Google Shape;1042;p114"/>
          <p:cNvPicPr preferRelativeResize="0"/>
          <p:nvPr/>
        </p:nvPicPr>
        <p:blipFill>
          <a:blip r:embed="rId3">
            <a:alphaModFix/>
          </a:blip>
          <a:stretch>
            <a:fillRect/>
          </a:stretch>
        </p:blipFill>
        <p:spPr>
          <a:xfrm>
            <a:off x="6722350" y="1019175"/>
            <a:ext cx="1980625" cy="18083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15"/>
          <p:cNvSpPr/>
          <p:nvPr/>
        </p:nvSpPr>
        <p:spPr>
          <a:xfrm>
            <a:off x="8518150" y="800106"/>
            <a:ext cx="105300" cy="105300"/>
          </a:xfrm>
          <a:prstGeom prst="ellipse">
            <a:avLst/>
          </a:prstGeom>
          <a:solidFill>
            <a:schemeClr val="accent2"/>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1048" name="Google Shape;1048;p115"/>
          <p:cNvSpPr/>
          <p:nvPr/>
        </p:nvSpPr>
        <p:spPr>
          <a:xfrm>
            <a:off x="436450" y="1743175"/>
            <a:ext cx="3816000" cy="2819700"/>
          </a:xfrm>
          <a:prstGeom prst="roundRect">
            <a:avLst>
              <a:gd fmla="val 1003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1049" name="Google Shape;1049;p115"/>
          <p:cNvSpPr/>
          <p:nvPr/>
        </p:nvSpPr>
        <p:spPr>
          <a:xfrm>
            <a:off x="8518150" y="800106"/>
            <a:ext cx="105300" cy="105300"/>
          </a:xfrm>
          <a:prstGeom prst="ellipse">
            <a:avLst/>
          </a:prstGeom>
          <a:solidFill>
            <a:schemeClr val="accent2"/>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1050" name="Google Shape;1050;p115"/>
          <p:cNvSpPr txBox="1"/>
          <p:nvPr>
            <p:ph type="title"/>
          </p:nvPr>
        </p:nvSpPr>
        <p:spPr>
          <a:xfrm>
            <a:off x="435650" y="800100"/>
            <a:ext cx="6991800" cy="1222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100">
                <a:latin typeface="Helvetica Neue"/>
                <a:ea typeface="Helvetica Neue"/>
                <a:cs typeface="Helvetica Neue"/>
                <a:sym typeface="Helvetica Neue"/>
              </a:rPr>
              <a:t>About</a:t>
            </a:r>
            <a:endParaRPr sz="3100">
              <a:latin typeface="Helvetica Neue"/>
              <a:ea typeface="Helvetica Neue"/>
              <a:cs typeface="Helvetica Neue"/>
              <a:sym typeface="Helvetica Neue"/>
            </a:endParaRPr>
          </a:p>
          <a:p>
            <a:pPr indent="0" lvl="0" marL="0" rtl="0" algn="l">
              <a:spcBef>
                <a:spcPts val="0"/>
              </a:spcBef>
              <a:spcAft>
                <a:spcPts val="0"/>
              </a:spcAft>
              <a:buNone/>
            </a:pPr>
            <a:r>
              <a:rPr b="1" lang="en" sz="3100">
                <a:latin typeface="Helvetica Neue"/>
                <a:ea typeface="Helvetica Neue"/>
                <a:cs typeface="Helvetica Neue"/>
                <a:sym typeface="Helvetica Neue"/>
              </a:rPr>
              <a:t>The System Navigation Partnership</a:t>
            </a:r>
            <a:endParaRPr b="1" sz="3100">
              <a:latin typeface="Helvetica Neue"/>
              <a:ea typeface="Helvetica Neue"/>
              <a:cs typeface="Helvetica Neue"/>
              <a:sym typeface="Helvetica Neue"/>
            </a:endParaRPr>
          </a:p>
        </p:txBody>
      </p:sp>
      <p:sp>
        <p:nvSpPr>
          <p:cNvPr id="1051" name="Google Shape;1051;p115"/>
          <p:cNvSpPr txBox="1"/>
          <p:nvPr>
            <p:ph idx="7" type="subTitle"/>
          </p:nvPr>
        </p:nvSpPr>
        <p:spPr>
          <a:xfrm>
            <a:off x="635475" y="1819375"/>
            <a:ext cx="1821600" cy="5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Points</a:t>
            </a:r>
            <a:endParaRPr/>
          </a:p>
          <a:p>
            <a:pPr indent="0" lvl="0" marL="0" rtl="0" algn="l">
              <a:spcBef>
                <a:spcPts val="0"/>
              </a:spcBef>
              <a:spcAft>
                <a:spcPts val="0"/>
              </a:spcAft>
              <a:buNone/>
            </a:pPr>
            <a:r>
              <a:t/>
            </a:r>
            <a:endParaRPr/>
          </a:p>
        </p:txBody>
      </p:sp>
      <p:sp>
        <p:nvSpPr>
          <p:cNvPr id="1052" name="Google Shape;1052;p115"/>
          <p:cNvSpPr txBox="1"/>
          <p:nvPr>
            <p:ph idx="12" type="sldNum"/>
          </p:nvPr>
        </p:nvSpPr>
        <p:spPr>
          <a:xfrm>
            <a:off x="8556779" y="4668600"/>
            <a:ext cx="300000" cy="1968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053" name="Google Shape;1053;p115"/>
          <p:cNvSpPr txBox="1"/>
          <p:nvPr>
            <p:ph idx="6" type="body"/>
          </p:nvPr>
        </p:nvSpPr>
        <p:spPr>
          <a:xfrm>
            <a:off x="635475" y="3016325"/>
            <a:ext cx="3369600" cy="1222200"/>
          </a:xfrm>
          <a:prstGeom prst="rect">
            <a:avLst/>
          </a:prstGeom>
        </p:spPr>
        <p:txBody>
          <a:bodyPr anchorCtr="0" anchor="b" bIns="45700" lIns="45700" spcFirstLastPara="1" rIns="45700" wrap="square" tIns="45700">
            <a:noAutofit/>
          </a:bodyPr>
          <a:lstStyle/>
          <a:p>
            <a:pPr indent="-213359" lvl="0" marL="274320" rtl="0" algn="l">
              <a:lnSpc>
                <a:spcPct val="100000"/>
              </a:lnSpc>
              <a:spcBef>
                <a:spcPts val="0"/>
              </a:spcBef>
              <a:spcAft>
                <a:spcPts val="0"/>
              </a:spcAft>
              <a:buClr>
                <a:schemeClr val="lt1"/>
              </a:buClr>
              <a:buSzPts val="1200"/>
              <a:buFont typeface="Helvetica Neue"/>
              <a:buChar char="●"/>
            </a:pPr>
            <a:r>
              <a:rPr lang="en" sz="1200">
                <a:latin typeface="Helvetica Neue"/>
                <a:ea typeface="Helvetica Neue"/>
                <a:cs typeface="Helvetica Neue"/>
                <a:sym typeface="Helvetica Neue"/>
              </a:rPr>
              <a:t>Partnership happened in January 2021 </a:t>
            </a:r>
            <a:endParaRPr sz="1200">
              <a:latin typeface="Helvetica Neue"/>
              <a:ea typeface="Helvetica Neue"/>
              <a:cs typeface="Helvetica Neue"/>
              <a:sym typeface="Helvetica Neue"/>
            </a:endParaRPr>
          </a:p>
          <a:p>
            <a:pPr indent="-213359" lvl="0" marL="274320" rtl="0" algn="l">
              <a:lnSpc>
                <a:spcPct val="100000"/>
              </a:lnSpc>
              <a:spcBef>
                <a:spcPts val="1000"/>
              </a:spcBef>
              <a:spcAft>
                <a:spcPts val="0"/>
              </a:spcAft>
              <a:buClr>
                <a:schemeClr val="lt1"/>
              </a:buClr>
              <a:buSzPts val="1200"/>
              <a:buFont typeface="Helvetica Neue"/>
              <a:buChar char="●"/>
            </a:pPr>
            <a:r>
              <a:rPr lang="en" sz="1200">
                <a:latin typeface="Helvetica Neue"/>
                <a:ea typeface="Helvetica Neue"/>
                <a:cs typeface="Helvetica Neue"/>
                <a:sym typeface="Helvetica Neue"/>
              </a:rPr>
              <a:t>Goal of the program is to support  families in their journeys, helping them to thrive, with the hopes that they can one day contribute to society and make impactful change. </a:t>
            </a:r>
            <a:endParaRPr sz="1200">
              <a:latin typeface="Helvetica Neue"/>
              <a:ea typeface="Helvetica Neue"/>
              <a:cs typeface="Helvetica Neue"/>
              <a:sym typeface="Helvetica Neue"/>
            </a:endParaRPr>
          </a:p>
          <a:p>
            <a:pPr indent="-213359" lvl="0" marL="274320" rtl="0" algn="l">
              <a:lnSpc>
                <a:spcPct val="100000"/>
              </a:lnSpc>
              <a:spcBef>
                <a:spcPts val="1000"/>
              </a:spcBef>
              <a:spcAft>
                <a:spcPts val="1000"/>
              </a:spcAft>
              <a:buClr>
                <a:schemeClr val="lt1"/>
              </a:buClr>
              <a:buSzPts val="1200"/>
              <a:buFont typeface="Helvetica Neue"/>
              <a:buChar char="●"/>
            </a:pPr>
            <a:r>
              <a:rPr lang="en" sz="1200">
                <a:latin typeface="Helvetica Neue"/>
                <a:ea typeface="Helvetica Neue"/>
                <a:cs typeface="Helvetica Neue"/>
                <a:sym typeface="Helvetica Neue"/>
              </a:rPr>
              <a:t>Supporting new families that come to our community.</a:t>
            </a:r>
            <a:endParaRPr sz="1200">
              <a:latin typeface="Helvetica Neue"/>
              <a:ea typeface="Helvetica Neue"/>
              <a:cs typeface="Helvetica Neue"/>
              <a:sym typeface="Helvetica Neue"/>
            </a:endParaRPr>
          </a:p>
        </p:txBody>
      </p:sp>
      <p:sp>
        <p:nvSpPr>
          <p:cNvPr id="1054" name="Google Shape;1054;p115"/>
          <p:cNvSpPr txBox="1"/>
          <p:nvPr>
            <p:ph idx="2" type="body"/>
          </p:nvPr>
        </p:nvSpPr>
        <p:spPr>
          <a:xfrm>
            <a:off x="4399400" y="3335150"/>
            <a:ext cx="2099700" cy="10233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t/>
            </a:r>
            <a:endParaRPr b="1" sz="1300">
              <a:latin typeface="Helvetica Neue"/>
              <a:ea typeface="Helvetica Neue"/>
              <a:cs typeface="Helvetica Neue"/>
              <a:sym typeface="Helvetica Neue"/>
            </a:endParaRPr>
          </a:p>
          <a:p>
            <a:pPr indent="0" lvl="0" marL="0" rtl="0" algn="ctr">
              <a:spcBef>
                <a:spcPts val="0"/>
              </a:spcBef>
              <a:spcAft>
                <a:spcPts val="0"/>
              </a:spcAft>
              <a:buNone/>
            </a:pPr>
            <a:r>
              <a:rPr lang="en" sz="1300">
                <a:latin typeface="Helvetica Neue"/>
                <a:ea typeface="Helvetica Neue"/>
                <a:cs typeface="Helvetica Neue"/>
                <a:sym typeface="Helvetica Neue"/>
              </a:rPr>
              <a:t>“It is not about people learning to navigate the system, but the system learning to navigate the needs of people.” </a:t>
            </a:r>
            <a:endParaRPr sz="1300">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rPr lang="en">
                <a:latin typeface="Helvetica Neue"/>
                <a:ea typeface="Helvetica Neue"/>
                <a:cs typeface="Helvetica Neue"/>
                <a:sym typeface="Helvetica Neue"/>
              </a:rPr>
              <a:t>-  Dr. Jill Stoddart,</a:t>
            </a:r>
            <a:endParaRPr>
              <a:latin typeface="Helvetica Neue"/>
              <a:ea typeface="Helvetica Neue"/>
              <a:cs typeface="Helvetica Neue"/>
              <a:sym typeface="Helvetica Neue"/>
            </a:endParaRPr>
          </a:p>
          <a:p>
            <a:pPr indent="0" lvl="0" marL="0" rtl="0" algn="ctr">
              <a:spcBef>
                <a:spcPts val="0"/>
              </a:spcBef>
              <a:spcAft>
                <a:spcPts val="0"/>
              </a:spcAft>
              <a:buNone/>
            </a:pPr>
            <a:r>
              <a:rPr i="1" lang="en">
                <a:latin typeface="Helvetica Neue"/>
                <a:ea typeface="Helvetica Neue"/>
                <a:cs typeface="Helvetica Neue"/>
                <a:sym typeface="Helvetica Neue"/>
              </a:rPr>
              <a:t> Director of Research, Development, and Outcomes at Family &amp; Children’s Services</a:t>
            </a:r>
            <a:endParaRPr i="1">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055" name="Google Shape;1055;p115"/>
          <p:cNvPicPr preferRelativeResize="0"/>
          <p:nvPr/>
        </p:nvPicPr>
        <p:blipFill>
          <a:blip r:embed="rId3">
            <a:alphaModFix/>
          </a:blip>
          <a:stretch>
            <a:fillRect/>
          </a:stretch>
        </p:blipFill>
        <p:spPr>
          <a:xfrm>
            <a:off x="6646150" y="1476375"/>
            <a:ext cx="1980625" cy="1808376"/>
          </a:xfrm>
          <a:prstGeom prst="rect">
            <a:avLst/>
          </a:prstGeom>
          <a:noFill/>
          <a:ln>
            <a:noFill/>
          </a:ln>
        </p:spPr>
      </p:pic>
      <p:pic>
        <p:nvPicPr>
          <p:cNvPr id="1056" name="Google Shape;1056;p115"/>
          <p:cNvPicPr preferRelativeResize="0"/>
          <p:nvPr/>
        </p:nvPicPr>
        <p:blipFill>
          <a:blip r:embed="rId4">
            <a:alphaModFix/>
          </a:blip>
          <a:stretch>
            <a:fillRect/>
          </a:stretch>
        </p:blipFill>
        <p:spPr>
          <a:xfrm>
            <a:off x="6759700" y="3395137"/>
            <a:ext cx="1872300" cy="9689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60" name="Shape 1060"/>
        <p:cNvGrpSpPr/>
        <p:nvPr/>
      </p:nvGrpSpPr>
      <p:grpSpPr>
        <a:xfrm>
          <a:off x="0" y="0"/>
          <a:ext cx="0" cy="0"/>
          <a:chOff x="0" y="0"/>
          <a:chExt cx="0" cy="0"/>
        </a:xfrm>
      </p:grpSpPr>
      <p:sp>
        <p:nvSpPr>
          <p:cNvPr id="1061" name="Google Shape;1061;p116"/>
          <p:cNvSpPr txBox="1"/>
          <p:nvPr>
            <p:ph idx="12" type="sldNum"/>
          </p:nvPr>
        </p:nvSpPr>
        <p:spPr>
          <a:xfrm>
            <a:off x="8556779" y="4668600"/>
            <a:ext cx="300000" cy="1968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062" name="Google Shape;1062;p116"/>
          <p:cNvSpPr txBox="1"/>
          <p:nvPr>
            <p:ph type="title"/>
          </p:nvPr>
        </p:nvSpPr>
        <p:spPr>
          <a:xfrm>
            <a:off x="232425" y="74650"/>
            <a:ext cx="6991800" cy="1222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100">
                <a:latin typeface="Helvetica Neue"/>
                <a:ea typeface="Helvetica Neue"/>
                <a:cs typeface="Helvetica Neue"/>
                <a:sym typeface="Helvetica Neue"/>
              </a:rPr>
              <a:t>System Navigation</a:t>
            </a:r>
            <a:endParaRPr sz="3100">
              <a:latin typeface="Helvetica Neue"/>
              <a:ea typeface="Helvetica Neue"/>
              <a:cs typeface="Helvetica Neue"/>
              <a:sym typeface="Helvetica Neue"/>
            </a:endParaRPr>
          </a:p>
          <a:p>
            <a:pPr indent="0" lvl="0" marL="0" rtl="0" algn="l">
              <a:spcBef>
                <a:spcPts val="0"/>
              </a:spcBef>
              <a:spcAft>
                <a:spcPts val="0"/>
              </a:spcAft>
              <a:buNone/>
            </a:pPr>
            <a:r>
              <a:rPr b="1" lang="en" sz="3100">
                <a:latin typeface="Helvetica Neue"/>
                <a:ea typeface="Helvetica Neue"/>
                <a:cs typeface="Helvetica Neue"/>
                <a:sym typeface="Helvetica Neue"/>
              </a:rPr>
              <a:t>In Waterloo</a:t>
            </a:r>
            <a:endParaRPr b="1" sz="3100">
              <a:latin typeface="Helvetica Neue"/>
              <a:ea typeface="Helvetica Neue"/>
              <a:cs typeface="Helvetica Neue"/>
              <a:sym typeface="Helvetica Neue"/>
            </a:endParaRPr>
          </a:p>
        </p:txBody>
      </p:sp>
      <p:sp>
        <p:nvSpPr>
          <p:cNvPr id="1063" name="Google Shape;1063;p116"/>
          <p:cNvSpPr txBox="1"/>
          <p:nvPr/>
        </p:nvSpPr>
        <p:spPr>
          <a:xfrm>
            <a:off x="232425" y="1386400"/>
            <a:ext cx="4449300" cy="1003800"/>
          </a:xfrm>
          <a:prstGeom prst="rect">
            <a:avLst/>
          </a:prstGeom>
          <a:noFill/>
          <a:ln>
            <a:noFill/>
          </a:ln>
        </p:spPr>
        <p:txBody>
          <a:bodyPr anchorCtr="0" anchor="t" bIns="91425" lIns="91425" spcFirstLastPara="1" rIns="91425" wrap="square" tIns="91425">
            <a:noAutofit/>
          </a:bodyPr>
          <a:lstStyle/>
          <a:p>
            <a:pPr indent="-232409" lvl="0" marL="274320" rtl="0" algn="l">
              <a:spcBef>
                <a:spcPts val="0"/>
              </a:spcBef>
              <a:spcAft>
                <a:spcPts val="0"/>
              </a:spcAft>
              <a:buClr>
                <a:schemeClr val="lt1"/>
              </a:buClr>
              <a:buSzPts val="1500"/>
              <a:buFont typeface="Helvetica Neue Light"/>
              <a:buChar char="●"/>
            </a:pPr>
            <a:r>
              <a:rPr lang="en" sz="1500">
                <a:solidFill>
                  <a:schemeClr val="lt1"/>
                </a:solidFill>
                <a:latin typeface="Helvetica Neue Light"/>
                <a:ea typeface="Helvetica Neue Light"/>
                <a:cs typeface="Helvetica Neue Light"/>
                <a:sym typeface="Helvetica Neue Light"/>
              </a:rPr>
              <a:t>Working mainly with black and racialized families: </a:t>
            </a:r>
            <a:endParaRPr sz="1500">
              <a:solidFill>
                <a:schemeClr val="lt1"/>
              </a:solidFill>
              <a:latin typeface="Helvetica Neue Light"/>
              <a:ea typeface="Helvetica Neue Light"/>
              <a:cs typeface="Helvetica Neue Light"/>
              <a:sym typeface="Helvetica Neue Light"/>
            </a:endParaRPr>
          </a:p>
          <a:p>
            <a:pPr indent="-323850" lvl="1" marL="914400" rtl="0" algn="l">
              <a:spcBef>
                <a:spcPts val="1000"/>
              </a:spcBef>
              <a:spcAft>
                <a:spcPts val="0"/>
              </a:spcAft>
              <a:buClr>
                <a:schemeClr val="lt1"/>
              </a:buClr>
              <a:buSzPts val="1500"/>
              <a:buFont typeface="Helvetica Neue Light"/>
              <a:buChar char="○"/>
            </a:pPr>
            <a:r>
              <a:rPr lang="en" sz="1500">
                <a:solidFill>
                  <a:schemeClr val="lt1"/>
                </a:solidFill>
                <a:latin typeface="Helvetica Neue Light"/>
                <a:ea typeface="Helvetica Neue Light"/>
                <a:cs typeface="Helvetica Neue Light"/>
                <a:sym typeface="Helvetica Neue Light"/>
              </a:rPr>
              <a:t>Our families live primarily in Sunnydale, Albert Street and High Street</a:t>
            </a:r>
            <a:endParaRPr sz="1500">
              <a:solidFill>
                <a:schemeClr val="lt1"/>
              </a:solidFill>
              <a:latin typeface="Helvetica Neue Light"/>
              <a:ea typeface="Helvetica Neue Light"/>
              <a:cs typeface="Helvetica Neue Light"/>
              <a:sym typeface="Helvetica Neue Light"/>
            </a:endParaRPr>
          </a:p>
          <a:p>
            <a:pPr indent="-323850" lvl="1" marL="914400" rtl="0" algn="l">
              <a:spcBef>
                <a:spcPts val="1000"/>
              </a:spcBef>
              <a:spcAft>
                <a:spcPts val="0"/>
              </a:spcAft>
              <a:buClr>
                <a:schemeClr val="lt1"/>
              </a:buClr>
              <a:buSzPts val="1500"/>
              <a:buFont typeface="Helvetica Neue Light"/>
              <a:buChar char="○"/>
            </a:pPr>
            <a:r>
              <a:rPr lang="en" sz="1500">
                <a:solidFill>
                  <a:schemeClr val="lt1"/>
                </a:solidFill>
                <a:latin typeface="Helvetica Neue Light"/>
                <a:ea typeface="Helvetica Neue Light"/>
                <a:cs typeface="Helvetica Neue Light"/>
                <a:sym typeface="Helvetica Neue Light"/>
              </a:rPr>
              <a:t>In 2024,  we collected data on permanent residents in our community who use our resources consistently: </a:t>
            </a:r>
            <a:r>
              <a:rPr b="1" lang="en" sz="1500">
                <a:solidFill>
                  <a:schemeClr val="lt1"/>
                </a:solidFill>
                <a:latin typeface="Helvetica Neue"/>
                <a:ea typeface="Helvetica Neue"/>
                <a:cs typeface="Helvetica Neue"/>
                <a:sym typeface="Helvetica Neue"/>
              </a:rPr>
              <a:t>40 of our mums, 58 children and 102 youth are permanent residents</a:t>
            </a:r>
            <a:endParaRPr b="1" sz="1500">
              <a:solidFill>
                <a:schemeClr val="lt1"/>
              </a:solidFill>
              <a:latin typeface="Helvetica Neue"/>
              <a:ea typeface="Helvetica Neue"/>
              <a:cs typeface="Helvetica Neue"/>
              <a:sym typeface="Helvetica Neue"/>
            </a:endParaRPr>
          </a:p>
          <a:p>
            <a:pPr indent="-323850" lvl="0" marL="457200" rtl="0" algn="l">
              <a:spcBef>
                <a:spcPts val="1000"/>
              </a:spcBef>
              <a:spcAft>
                <a:spcPts val="0"/>
              </a:spcAft>
              <a:buClr>
                <a:schemeClr val="lt1"/>
              </a:buClr>
              <a:buSzPts val="1500"/>
              <a:buFont typeface="Helvetica Neue Light"/>
              <a:buChar char="●"/>
            </a:pPr>
            <a:r>
              <a:rPr lang="en" sz="1500">
                <a:solidFill>
                  <a:schemeClr val="lt1"/>
                </a:solidFill>
                <a:latin typeface="Helvetica Neue Light"/>
                <a:ea typeface="Helvetica Neue Light"/>
                <a:cs typeface="Helvetica Neue Light"/>
                <a:sym typeface="Helvetica Neue Light"/>
              </a:rPr>
              <a:t>The families we support come from many different backgrounds which include Somalia, Ethiopia, Eritrea, Nigeria, South Sudan, Pakistan, Syria, Turkey and Iran</a:t>
            </a:r>
            <a:endParaRPr sz="1500">
              <a:solidFill>
                <a:schemeClr val="lt1"/>
              </a:solidFill>
              <a:latin typeface="Helvetica Neue Light"/>
              <a:ea typeface="Helvetica Neue Light"/>
              <a:cs typeface="Helvetica Neue Light"/>
              <a:sym typeface="Helvetica Neue Light"/>
            </a:endParaRPr>
          </a:p>
          <a:p>
            <a:pPr indent="0" lvl="0" marL="457200" rtl="0" algn="l">
              <a:spcBef>
                <a:spcPts val="1000"/>
              </a:spcBef>
              <a:spcAft>
                <a:spcPts val="0"/>
              </a:spcAft>
              <a:buNone/>
            </a:pPr>
            <a:r>
              <a:t/>
            </a:r>
            <a:endParaRPr sz="1500">
              <a:solidFill>
                <a:schemeClr val="lt1"/>
              </a:solidFill>
              <a:latin typeface="Helvetica Neue Light"/>
              <a:ea typeface="Helvetica Neue Light"/>
              <a:cs typeface="Helvetica Neue Light"/>
              <a:sym typeface="Helvetica Neue Light"/>
            </a:endParaRPr>
          </a:p>
          <a:p>
            <a:pPr indent="0" lvl="0" marL="457200" rtl="0" algn="l">
              <a:spcBef>
                <a:spcPts val="1000"/>
              </a:spcBef>
              <a:spcAft>
                <a:spcPts val="1000"/>
              </a:spcAft>
              <a:buNone/>
            </a:pPr>
            <a:r>
              <a:t/>
            </a:r>
            <a:endParaRPr sz="1500">
              <a:solidFill>
                <a:schemeClr val="lt1"/>
              </a:solidFill>
              <a:latin typeface="Helvetica Neue Light"/>
              <a:ea typeface="Helvetica Neue Light"/>
              <a:cs typeface="Helvetica Neue Light"/>
              <a:sym typeface="Helvetica Neue Light"/>
            </a:endParaRPr>
          </a:p>
        </p:txBody>
      </p:sp>
      <p:pic>
        <p:nvPicPr>
          <p:cNvPr id="1064" name="Google Shape;1064;p116"/>
          <p:cNvPicPr preferRelativeResize="0"/>
          <p:nvPr/>
        </p:nvPicPr>
        <p:blipFill>
          <a:blip r:embed="rId3">
            <a:alphaModFix/>
          </a:blip>
          <a:stretch>
            <a:fillRect/>
          </a:stretch>
        </p:blipFill>
        <p:spPr>
          <a:xfrm>
            <a:off x="5170950" y="2736725"/>
            <a:ext cx="3685901" cy="2457251"/>
          </a:xfrm>
          <a:prstGeom prst="rect">
            <a:avLst/>
          </a:prstGeom>
          <a:noFill/>
          <a:ln>
            <a:noFill/>
          </a:ln>
        </p:spPr>
      </p:pic>
      <p:pic>
        <p:nvPicPr>
          <p:cNvPr id="1065" name="Google Shape;1065;p116" title="sewing.jpg"/>
          <p:cNvPicPr preferRelativeResize="0"/>
          <p:nvPr/>
        </p:nvPicPr>
        <p:blipFill>
          <a:blip r:embed="rId4">
            <a:alphaModFix/>
          </a:blip>
          <a:stretch>
            <a:fillRect/>
          </a:stretch>
        </p:blipFill>
        <p:spPr>
          <a:xfrm>
            <a:off x="5170950" y="-27704"/>
            <a:ext cx="3685901" cy="27644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69" name="Shape 1069"/>
        <p:cNvGrpSpPr/>
        <p:nvPr/>
      </p:nvGrpSpPr>
      <p:grpSpPr>
        <a:xfrm>
          <a:off x="0" y="0"/>
          <a:ext cx="0" cy="0"/>
          <a:chOff x="0" y="0"/>
          <a:chExt cx="0" cy="0"/>
        </a:xfrm>
      </p:grpSpPr>
      <p:sp>
        <p:nvSpPr>
          <p:cNvPr id="1070" name="Google Shape;1070;p117"/>
          <p:cNvSpPr txBox="1"/>
          <p:nvPr>
            <p:ph idx="12" type="sldNum"/>
          </p:nvPr>
        </p:nvSpPr>
        <p:spPr>
          <a:xfrm>
            <a:off x="8556779" y="4668600"/>
            <a:ext cx="300000" cy="1968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071" name="Google Shape;1071;p117"/>
          <p:cNvSpPr txBox="1"/>
          <p:nvPr>
            <p:ph type="title"/>
          </p:nvPr>
        </p:nvSpPr>
        <p:spPr>
          <a:xfrm>
            <a:off x="223250" y="218025"/>
            <a:ext cx="6991800" cy="1222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100">
                <a:latin typeface="Helvetica Neue"/>
                <a:ea typeface="Helvetica Neue"/>
                <a:cs typeface="Helvetica Neue"/>
                <a:sym typeface="Helvetica Neue"/>
              </a:rPr>
              <a:t>System Navigation</a:t>
            </a:r>
            <a:endParaRPr sz="3100">
              <a:latin typeface="Helvetica Neue"/>
              <a:ea typeface="Helvetica Neue"/>
              <a:cs typeface="Helvetica Neue"/>
              <a:sym typeface="Helvetica Neue"/>
            </a:endParaRPr>
          </a:p>
          <a:p>
            <a:pPr indent="0" lvl="0" marL="0" rtl="0" algn="l">
              <a:spcBef>
                <a:spcPts val="0"/>
              </a:spcBef>
              <a:spcAft>
                <a:spcPts val="0"/>
              </a:spcAft>
              <a:buNone/>
            </a:pPr>
            <a:r>
              <a:rPr b="1" lang="en" sz="3100">
                <a:latin typeface="Helvetica Neue"/>
                <a:ea typeface="Helvetica Neue"/>
                <a:cs typeface="Helvetica Neue"/>
                <a:sym typeface="Helvetica Neue"/>
              </a:rPr>
              <a:t>In Waterloo</a:t>
            </a:r>
            <a:endParaRPr b="1" sz="3100">
              <a:latin typeface="Helvetica Neue"/>
              <a:ea typeface="Helvetica Neue"/>
              <a:cs typeface="Helvetica Neue"/>
              <a:sym typeface="Helvetica Neue"/>
            </a:endParaRPr>
          </a:p>
        </p:txBody>
      </p:sp>
      <p:sp>
        <p:nvSpPr>
          <p:cNvPr id="1072" name="Google Shape;1072;p117"/>
          <p:cNvSpPr txBox="1"/>
          <p:nvPr/>
        </p:nvSpPr>
        <p:spPr>
          <a:xfrm>
            <a:off x="223250" y="1732925"/>
            <a:ext cx="4449300" cy="1003800"/>
          </a:xfrm>
          <a:prstGeom prst="rect">
            <a:avLst/>
          </a:prstGeom>
          <a:noFill/>
          <a:ln>
            <a:noFill/>
          </a:ln>
        </p:spPr>
        <p:txBody>
          <a:bodyPr anchorCtr="0" anchor="t" bIns="91425" lIns="91425" spcFirstLastPara="1" rIns="91425" wrap="square" tIns="91425">
            <a:noAutofit/>
          </a:bodyPr>
          <a:lstStyle/>
          <a:p>
            <a:pPr indent="-238759" lvl="0" marL="274320" rtl="0" algn="l">
              <a:spcBef>
                <a:spcPts val="0"/>
              </a:spcBef>
              <a:spcAft>
                <a:spcPts val="0"/>
              </a:spcAft>
              <a:buClr>
                <a:schemeClr val="lt1"/>
              </a:buClr>
              <a:buSzPts val="1600"/>
              <a:buFont typeface="Helvetica Neue Light"/>
              <a:buChar char="●"/>
            </a:pPr>
            <a:r>
              <a:rPr lang="en" sz="1600">
                <a:solidFill>
                  <a:schemeClr val="lt1"/>
                </a:solidFill>
                <a:latin typeface="Helvetica Neue Light"/>
                <a:ea typeface="Helvetica Neue Light"/>
                <a:cs typeface="Helvetica Neue Light"/>
                <a:sym typeface="Helvetica Neue Light"/>
              </a:rPr>
              <a:t>Main Ethnicities</a:t>
            </a:r>
            <a:endParaRPr sz="1600">
              <a:solidFill>
                <a:schemeClr val="lt1"/>
              </a:solidFill>
              <a:latin typeface="Helvetica Neue Light"/>
              <a:ea typeface="Helvetica Neue Light"/>
              <a:cs typeface="Helvetica Neue Light"/>
              <a:sym typeface="Helvetica Neue Light"/>
            </a:endParaRPr>
          </a:p>
          <a:p>
            <a:pPr indent="-330200" lvl="1" marL="914400" rtl="0" algn="l">
              <a:spcBef>
                <a:spcPts val="0"/>
              </a:spcBef>
              <a:spcAft>
                <a:spcPts val="0"/>
              </a:spcAft>
              <a:buClr>
                <a:schemeClr val="lt1"/>
              </a:buClr>
              <a:buSzPts val="1600"/>
              <a:buFont typeface="Helvetica Neue Light"/>
              <a:buChar char="○"/>
            </a:pPr>
            <a:r>
              <a:rPr lang="en" sz="1600">
                <a:solidFill>
                  <a:schemeClr val="lt1"/>
                </a:solidFill>
                <a:latin typeface="Helvetica Neue Light"/>
                <a:ea typeface="Helvetica Neue Light"/>
                <a:cs typeface="Helvetica Neue Light"/>
                <a:sym typeface="Helvetica Neue Light"/>
              </a:rPr>
              <a:t>Afar 1,405 (included in Somali) -</a:t>
            </a:r>
            <a:endParaRPr sz="1600">
              <a:solidFill>
                <a:schemeClr val="lt1"/>
              </a:solidFill>
              <a:latin typeface="Helvetica Neue Light"/>
              <a:ea typeface="Helvetica Neue Light"/>
              <a:cs typeface="Helvetica Neue Light"/>
              <a:sym typeface="Helvetica Neue Light"/>
            </a:endParaRPr>
          </a:p>
          <a:p>
            <a:pPr indent="-330200" lvl="2" marL="1371600" rtl="0" algn="l">
              <a:spcBef>
                <a:spcPts val="0"/>
              </a:spcBef>
              <a:spcAft>
                <a:spcPts val="0"/>
              </a:spcAft>
              <a:buClr>
                <a:schemeClr val="lt1"/>
              </a:buClr>
              <a:buSzPts val="1600"/>
              <a:buFont typeface="Helvetica Neue Light"/>
              <a:buChar char="■"/>
            </a:pPr>
            <a:r>
              <a:rPr lang="en" sz="1600">
                <a:solidFill>
                  <a:schemeClr val="lt1"/>
                </a:solidFill>
                <a:latin typeface="Helvetica Neue Light"/>
                <a:ea typeface="Helvetica Neue Light"/>
                <a:cs typeface="Helvetica Neue Light"/>
                <a:sym typeface="Helvetica Neue Light"/>
              </a:rPr>
              <a:t>80 in our community</a:t>
            </a:r>
            <a:endParaRPr sz="1600">
              <a:solidFill>
                <a:schemeClr val="lt1"/>
              </a:solidFill>
              <a:latin typeface="Helvetica Neue Light"/>
              <a:ea typeface="Helvetica Neue Light"/>
              <a:cs typeface="Helvetica Neue Light"/>
              <a:sym typeface="Helvetica Neue Light"/>
            </a:endParaRPr>
          </a:p>
          <a:p>
            <a:pPr indent="-330200" lvl="1" marL="914400" rtl="0" algn="l">
              <a:spcBef>
                <a:spcPts val="0"/>
              </a:spcBef>
              <a:spcAft>
                <a:spcPts val="0"/>
              </a:spcAft>
              <a:buClr>
                <a:schemeClr val="lt1"/>
              </a:buClr>
              <a:buSzPts val="1600"/>
              <a:buFont typeface="Helvetica Neue Light"/>
              <a:buChar char="○"/>
            </a:pPr>
            <a:r>
              <a:rPr lang="en" sz="1600">
                <a:solidFill>
                  <a:schemeClr val="lt1"/>
                </a:solidFill>
                <a:latin typeface="Helvetica Neue Light"/>
                <a:ea typeface="Helvetica Neue Light"/>
                <a:cs typeface="Helvetica Neue Light"/>
                <a:sym typeface="Helvetica Neue Light"/>
              </a:rPr>
              <a:t>Somali  1,405 (0.2% of Waterloo Region) </a:t>
            </a:r>
            <a:endParaRPr sz="1600">
              <a:solidFill>
                <a:schemeClr val="lt1"/>
              </a:solidFill>
              <a:latin typeface="Helvetica Neue Light"/>
              <a:ea typeface="Helvetica Neue Light"/>
              <a:cs typeface="Helvetica Neue Light"/>
              <a:sym typeface="Helvetica Neue Light"/>
            </a:endParaRPr>
          </a:p>
          <a:p>
            <a:pPr indent="-330200" lvl="2" marL="1371600" rtl="0" algn="l">
              <a:spcBef>
                <a:spcPts val="0"/>
              </a:spcBef>
              <a:spcAft>
                <a:spcPts val="0"/>
              </a:spcAft>
              <a:buClr>
                <a:schemeClr val="lt1"/>
              </a:buClr>
              <a:buSzPts val="1600"/>
              <a:buFont typeface="Helvetica Neue Light"/>
              <a:buChar char="■"/>
            </a:pPr>
            <a:r>
              <a:rPr lang="en" sz="1600">
                <a:solidFill>
                  <a:schemeClr val="lt1"/>
                </a:solidFill>
                <a:latin typeface="Helvetica Neue Light"/>
                <a:ea typeface="Helvetica Neue Light"/>
                <a:cs typeface="Helvetica Neue Light"/>
                <a:sym typeface="Helvetica Neue Light"/>
              </a:rPr>
              <a:t>112 in our community </a:t>
            </a:r>
            <a:endParaRPr sz="1600">
              <a:solidFill>
                <a:schemeClr val="lt1"/>
              </a:solidFill>
              <a:latin typeface="Helvetica Neue Light"/>
              <a:ea typeface="Helvetica Neue Light"/>
              <a:cs typeface="Helvetica Neue Light"/>
              <a:sym typeface="Helvetica Neue Light"/>
            </a:endParaRPr>
          </a:p>
          <a:p>
            <a:pPr indent="-330200" lvl="1" marL="914400" rtl="0" algn="l">
              <a:spcBef>
                <a:spcPts val="0"/>
              </a:spcBef>
              <a:spcAft>
                <a:spcPts val="0"/>
              </a:spcAft>
              <a:buClr>
                <a:schemeClr val="lt1"/>
              </a:buClr>
              <a:buSzPts val="1600"/>
              <a:buFont typeface="Helvetica Neue Light"/>
              <a:buChar char="○"/>
            </a:pPr>
            <a:r>
              <a:rPr lang="en" sz="1600">
                <a:solidFill>
                  <a:schemeClr val="lt1"/>
                </a:solidFill>
                <a:latin typeface="Helvetica Neue Light"/>
                <a:ea typeface="Helvetica Neue Light"/>
                <a:cs typeface="Helvetica Neue Light"/>
                <a:sym typeface="Helvetica Neue Light"/>
              </a:rPr>
              <a:t>Arab  9,535 (1.6% of Waterloo Region) </a:t>
            </a:r>
            <a:endParaRPr sz="1600">
              <a:solidFill>
                <a:schemeClr val="lt1"/>
              </a:solidFill>
              <a:latin typeface="Helvetica Neue Light"/>
              <a:ea typeface="Helvetica Neue Light"/>
              <a:cs typeface="Helvetica Neue Light"/>
              <a:sym typeface="Helvetica Neue Light"/>
            </a:endParaRPr>
          </a:p>
          <a:p>
            <a:pPr indent="-330200" lvl="2" marL="1371600" rtl="0" algn="l">
              <a:spcBef>
                <a:spcPts val="0"/>
              </a:spcBef>
              <a:spcAft>
                <a:spcPts val="0"/>
              </a:spcAft>
              <a:buClr>
                <a:schemeClr val="lt1"/>
              </a:buClr>
              <a:buSzPts val="1600"/>
              <a:buFont typeface="Helvetica Neue Light"/>
              <a:buChar char="■"/>
            </a:pPr>
            <a:r>
              <a:rPr lang="en" sz="1600">
                <a:solidFill>
                  <a:schemeClr val="lt1"/>
                </a:solidFill>
                <a:latin typeface="Helvetica Neue Light"/>
                <a:ea typeface="Helvetica Neue Light"/>
                <a:cs typeface="Helvetica Neue Light"/>
                <a:sym typeface="Helvetica Neue Light"/>
              </a:rPr>
              <a:t> 35 in our community</a:t>
            </a:r>
            <a:endParaRPr sz="1600">
              <a:solidFill>
                <a:schemeClr val="lt1"/>
              </a:solidFill>
              <a:latin typeface="Helvetica Neue Light"/>
              <a:ea typeface="Helvetica Neue Light"/>
              <a:cs typeface="Helvetica Neue Light"/>
              <a:sym typeface="Helvetica Neue Light"/>
            </a:endParaRPr>
          </a:p>
          <a:p>
            <a:pPr indent="0" lvl="0" marL="457200" rtl="0" algn="l">
              <a:spcBef>
                <a:spcPts val="0"/>
              </a:spcBef>
              <a:spcAft>
                <a:spcPts val="0"/>
              </a:spcAft>
              <a:buNone/>
            </a:pPr>
            <a:r>
              <a:t/>
            </a:r>
            <a:endParaRPr sz="1600">
              <a:solidFill>
                <a:schemeClr val="lt1"/>
              </a:solidFill>
              <a:latin typeface="Helvetica Neue Light"/>
              <a:ea typeface="Helvetica Neue Light"/>
              <a:cs typeface="Helvetica Neue Light"/>
              <a:sym typeface="Helvetica Neue Light"/>
            </a:endParaRPr>
          </a:p>
          <a:p>
            <a:pPr indent="0" lvl="0" marL="457200" rtl="0" algn="l">
              <a:spcBef>
                <a:spcPts val="1000"/>
              </a:spcBef>
              <a:spcAft>
                <a:spcPts val="1000"/>
              </a:spcAft>
              <a:buNone/>
            </a:pPr>
            <a:r>
              <a:t/>
            </a:r>
            <a:endParaRPr sz="1600">
              <a:solidFill>
                <a:schemeClr val="lt1"/>
              </a:solidFill>
              <a:latin typeface="Helvetica Neue Light"/>
              <a:ea typeface="Helvetica Neue Light"/>
              <a:cs typeface="Helvetica Neue Light"/>
              <a:sym typeface="Helvetica Neue Light"/>
            </a:endParaRPr>
          </a:p>
        </p:txBody>
      </p:sp>
      <p:pic>
        <p:nvPicPr>
          <p:cNvPr id="1073" name="Google Shape;1073;p117"/>
          <p:cNvPicPr preferRelativeResize="0"/>
          <p:nvPr/>
        </p:nvPicPr>
        <p:blipFill>
          <a:blip r:embed="rId3">
            <a:alphaModFix/>
          </a:blip>
          <a:stretch>
            <a:fillRect/>
          </a:stretch>
        </p:blipFill>
        <p:spPr>
          <a:xfrm>
            <a:off x="5170950" y="2736725"/>
            <a:ext cx="3685901" cy="2457251"/>
          </a:xfrm>
          <a:prstGeom prst="rect">
            <a:avLst/>
          </a:prstGeom>
          <a:noFill/>
          <a:ln>
            <a:noFill/>
          </a:ln>
        </p:spPr>
      </p:pic>
      <p:pic>
        <p:nvPicPr>
          <p:cNvPr id="1074" name="Google Shape;1074;p117" title="sewing.jpg"/>
          <p:cNvPicPr preferRelativeResize="0"/>
          <p:nvPr/>
        </p:nvPicPr>
        <p:blipFill>
          <a:blip r:embed="rId4">
            <a:alphaModFix/>
          </a:blip>
          <a:stretch>
            <a:fillRect/>
          </a:stretch>
        </p:blipFill>
        <p:spPr>
          <a:xfrm>
            <a:off x="5170950" y="-27704"/>
            <a:ext cx="3685901" cy="27644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78" name="Shape 1078"/>
        <p:cNvGrpSpPr/>
        <p:nvPr/>
      </p:nvGrpSpPr>
      <p:grpSpPr>
        <a:xfrm>
          <a:off x="0" y="0"/>
          <a:ext cx="0" cy="0"/>
          <a:chOff x="0" y="0"/>
          <a:chExt cx="0" cy="0"/>
        </a:xfrm>
      </p:grpSpPr>
      <p:sp>
        <p:nvSpPr>
          <p:cNvPr id="1079" name="Google Shape;1079;p118"/>
          <p:cNvSpPr txBox="1"/>
          <p:nvPr>
            <p:ph idx="12" type="sldNum"/>
          </p:nvPr>
        </p:nvSpPr>
        <p:spPr>
          <a:xfrm>
            <a:off x="8556779" y="4668600"/>
            <a:ext cx="300000" cy="1968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080" name="Google Shape;1080;p118"/>
          <p:cNvSpPr txBox="1"/>
          <p:nvPr>
            <p:ph type="title"/>
          </p:nvPr>
        </p:nvSpPr>
        <p:spPr>
          <a:xfrm>
            <a:off x="223250" y="-10575"/>
            <a:ext cx="6991800" cy="1222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100">
                <a:latin typeface="Helvetica Neue"/>
                <a:ea typeface="Helvetica Neue"/>
                <a:cs typeface="Helvetica Neue"/>
                <a:sym typeface="Helvetica Neue"/>
              </a:rPr>
              <a:t>System Navigation</a:t>
            </a:r>
            <a:endParaRPr sz="3100">
              <a:latin typeface="Helvetica Neue"/>
              <a:ea typeface="Helvetica Neue"/>
              <a:cs typeface="Helvetica Neue"/>
              <a:sym typeface="Helvetica Neue"/>
            </a:endParaRPr>
          </a:p>
          <a:p>
            <a:pPr indent="0" lvl="0" marL="0" rtl="0" algn="l">
              <a:spcBef>
                <a:spcPts val="0"/>
              </a:spcBef>
              <a:spcAft>
                <a:spcPts val="0"/>
              </a:spcAft>
              <a:buNone/>
            </a:pPr>
            <a:r>
              <a:rPr b="1" lang="en" sz="3100">
                <a:latin typeface="Helvetica Neue"/>
                <a:ea typeface="Helvetica Neue"/>
                <a:cs typeface="Helvetica Neue"/>
                <a:sym typeface="Helvetica Neue"/>
              </a:rPr>
              <a:t>In Waterloo</a:t>
            </a:r>
            <a:endParaRPr b="1" sz="3100">
              <a:latin typeface="Helvetica Neue"/>
              <a:ea typeface="Helvetica Neue"/>
              <a:cs typeface="Helvetica Neue"/>
              <a:sym typeface="Helvetica Neue"/>
            </a:endParaRPr>
          </a:p>
        </p:txBody>
      </p:sp>
      <p:sp>
        <p:nvSpPr>
          <p:cNvPr id="1081" name="Google Shape;1081;p118"/>
          <p:cNvSpPr txBox="1"/>
          <p:nvPr/>
        </p:nvSpPr>
        <p:spPr>
          <a:xfrm>
            <a:off x="223250" y="1275725"/>
            <a:ext cx="4449300" cy="1003800"/>
          </a:xfrm>
          <a:prstGeom prst="rect">
            <a:avLst/>
          </a:prstGeom>
          <a:noFill/>
          <a:ln>
            <a:noFill/>
          </a:ln>
        </p:spPr>
        <p:txBody>
          <a:bodyPr anchorCtr="0" anchor="t" bIns="91425" lIns="91425" spcFirstLastPara="1" rIns="91425" wrap="square" tIns="91425">
            <a:noAutofit/>
          </a:bodyPr>
          <a:lstStyle/>
          <a:p>
            <a:pPr indent="-232409" lvl="0" marL="274320" rtl="0" algn="l">
              <a:spcBef>
                <a:spcPts val="0"/>
              </a:spcBef>
              <a:spcAft>
                <a:spcPts val="0"/>
              </a:spcAft>
              <a:buClr>
                <a:schemeClr val="lt1"/>
              </a:buClr>
              <a:buSzPts val="1500"/>
              <a:buFont typeface="Helvetica Neue Light"/>
              <a:buChar char="●"/>
            </a:pPr>
            <a:r>
              <a:rPr lang="en" sz="1500">
                <a:solidFill>
                  <a:schemeClr val="lt1"/>
                </a:solidFill>
                <a:latin typeface="Helvetica Neue Light"/>
                <a:ea typeface="Helvetica Neue Light"/>
                <a:cs typeface="Helvetica Neue Light"/>
                <a:sym typeface="Helvetica Neue Light"/>
              </a:rPr>
              <a:t>In 2025 alone: </a:t>
            </a:r>
            <a:endParaRPr sz="1500">
              <a:solidFill>
                <a:schemeClr val="lt1"/>
              </a:solidFill>
              <a:latin typeface="Helvetica Neue Light"/>
              <a:ea typeface="Helvetica Neue Light"/>
              <a:cs typeface="Helvetica Neue Light"/>
              <a:sym typeface="Helvetica Neue Light"/>
            </a:endParaRPr>
          </a:p>
          <a:p>
            <a:pPr indent="-323850" lvl="1" marL="914400" rtl="0" algn="l">
              <a:spcBef>
                <a:spcPts val="0"/>
              </a:spcBef>
              <a:spcAft>
                <a:spcPts val="0"/>
              </a:spcAft>
              <a:buClr>
                <a:schemeClr val="lt1"/>
              </a:buClr>
              <a:buSzPts val="1500"/>
              <a:buFont typeface="Helvetica Neue Light"/>
              <a:buChar char="○"/>
            </a:pPr>
            <a:r>
              <a:rPr b="1" lang="en" sz="1500">
                <a:solidFill>
                  <a:schemeClr val="lt1"/>
                </a:solidFill>
                <a:latin typeface="Helvetica Neue"/>
                <a:ea typeface="Helvetica Neue"/>
                <a:cs typeface="Helvetica Neue"/>
                <a:sym typeface="Helvetica Neue"/>
              </a:rPr>
              <a:t>Education </a:t>
            </a:r>
            <a:r>
              <a:rPr lang="en" sz="1500">
                <a:solidFill>
                  <a:schemeClr val="lt1"/>
                </a:solidFill>
                <a:latin typeface="Helvetica Neue Light"/>
                <a:ea typeface="Helvetica Neue Light"/>
                <a:cs typeface="Helvetica Neue Light"/>
                <a:sym typeface="Helvetica Neue Light"/>
              </a:rPr>
              <a:t>- 23 cases </a:t>
            </a:r>
            <a:endParaRPr sz="1500">
              <a:solidFill>
                <a:schemeClr val="lt1"/>
              </a:solidFill>
              <a:latin typeface="Helvetica Neue Light"/>
              <a:ea typeface="Helvetica Neue Light"/>
              <a:cs typeface="Helvetica Neue Light"/>
              <a:sym typeface="Helvetica Neue Light"/>
            </a:endParaRPr>
          </a:p>
          <a:p>
            <a:pPr indent="-323850" lvl="2" marL="1371600" rtl="0" algn="l">
              <a:spcBef>
                <a:spcPts val="0"/>
              </a:spcBef>
              <a:spcAft>
                <a:spcPts val="0"/>
              </a:spcAft>
              <a:buClr>
                <a:schemeClr val="lt1"/>
              </a:buClr>
              <a:buSzPts val="1500"/>
              <a:buFont typeface="Helvetica Neue Light"/>
              <a:buChar char="■"/>
            </a:pPr>
            <a:r>
              <a:rPr lang="en" sz="1500">
                <a:solidFill>
                  <a:schemeClr val="lt1"/>
                </a:solidFill>
                <a:latin typeface="Helvetica Neue Light"/>
                <a:ea typeface="Helvetica Neue Light"/>
                <a:cs typeface="Helvetica Neue Light"/>
                <a:sym typeface="Helvetica Neue Light"/>
              </a:rPr>
              <a:t>47 Students weekly in </a:t>
            </a:r>
            <a:r>
              <a:rPr lang="en" sz="1500">
                <a:solidFill>
                  <a:schemeClr val="lt1"/>
                </a:solidFill>
                <a:latin typeface="Helvetica Neue Light"/>
                <a:ea typeface="Helvetica Neue Light"/>
                <a:cs typeface="Helvetica Neue Light"/>
                <a:sym typeface="Helvetica Neue Light"/>
              </a:rPr>
              <a:t>tutoring</a:t>
            </a:r>
            <a:r>
              <a:rPr lang="en" sz="1500">
                <a:solidFill>
                  <a:schemeClr val="lt1"/>
                </a:solidFill>
                <a:latin typeface="Helvetica Neue Light"/>
                <a:ea typeface="Helvetica Neue Light"/>
                <a:cs typeface="Helvetica Neue Light"/>
                <a:sym typeface="Helvetica Neue Light"/>
              </a:rPr>
              <a:t>  </a:t>
            </a:r>
            <a:endParaRPr sz="1500">
              <a:solidFill>
                <a:schemeClr val="lt1"/>
              </a:solidFill>
              <a:latin typeface="Helvetica Neue Light"/>
              <a:ea typeface="Helvetica Neue Light"/>
              <a:cs typeface="Helvetica Neue Light"/>
              <a:sym typeface="Helvetica Neue Light"/>
            </a:endParaRPr>
          </a:p>
          <a:p>
            <a:pPr indent="-323850" lvl="1" marL="914400" rtl="0" algn="l">
              <a:spcBef>
                <a:spcPts val="0"/>
              </a:spcBef>
              <a:spcAft>
                <a:spcPts val="0"/>
              </a:spcAft>
              <a:buClr>
                <a:schemeClr val="lt1"/>
              </a:buClr>
              <a:buSzPts val="1500"/>
              <a:buFont typeface="Helvetica Neue Light"/>
              <a:buChar char="○"/>
            </a:pPr>
            <a:r>
              <a:rPr b="1" lang="en" sz="1500">
                <a:solidFill>
                  <a:schemeClr val="lt1"/>
                </a:solidFill>
                <a:latin typeface="Helvetica Neue"/>
                <a:ea typeface="Helvetica Neue"/>
                <a:cs typeface="Helvetica Neue"/>
                <a:sym typeface="Helvetica Neue"/>
              </a:rPr>
              <a:t>Housing </a:t>
            </a:r>
            <a:r>
              <a:rPr lang="en" sz="1500">
                <a:solidFill>
                  <a:schemeClr val="lt1"/>
                </a:solidFill>
                <a:latin typeface="Helvetica Neue Light"/>
                <a:ea typeface="Helvetica Neue Light"/>
                <a:cs typeface="Helvetica Neue Light"/>
                <a:sym typeface="Helvetica Neue Light"/>
              </a:rPr>
              <a:t>- 17 families </a:t>
            </a:r>
            <a:endParaRPr sz="1500">
              <a:solidFill>
                <a:schemeClr val="lt1"/>
              </a:solidFill>
              <a:latin typeface="Helvetica Neue Light"/>
              <a:ea typeface="Helvetica Neue Light"/>
              <a:cs typeface="Helvetica Neue Light"/>
              <a:sym typeface="Helvetica Neue Light"/>
            </a:endParaRPr>
          </a:p>
          <a:p>
            <a:pPr indent="-323850" lvl="1" marL="914400" rtl="0" algn="l">
              <a:spcBef>
                <a:spcPts val="0"/>
              </a:spcBef>
              <a:spcAft>
                <a:spcPts val="0"/>
              </a:spcAft>
              <a:buClr>
                <a:schemeClr val="lt1"/>
              </a:buClr>
              <a:buSzPts val="1500"/>
              <a:buFont typeface="Helvetica Neue Light"/>
              <a:buChar char="○"/>
            </a:pPr>
            <a:r>
              <a:rPr b="1" lang="en" sz="1500">
                <a:solidFill>
                  <a:schemeClr val="lt1"/>
                </a:solidFill>
                <a:latin typeface="Helvetica Neue"/>
                <a:ea typeface="Helvetica Neue"/>
                <a:cs typeface="Helvetica Neue"/>
                <a:sym typeface="Helvetica Neue"/>
              </a:rPr>
              <a:t>Resume </a:t>
            </a:r>
            <a:r>
              <a:rPr lang="en" sz="1500">
                <a:solidFill>
                  <a:schemeClr val="lt1"/>
                </a:solidFill>
                <a:latin typeface="Helvetica Neue Light"/>
                <a:ea typeface="Helvetica Neue Light"/>
                <a:cs typeface="Helvetica Neue Light"/>
                <a:sym typeface="Helvetica Neue Light"/>
              </a:rPr>
              <a:t>- 33 people with resume writing, and job application</a:t>
            </a:r>
            <a:endParaRPr sz="1500">
              <a:solidFill>
                <a:schemeClr val="lt1"/>
              </a:solidFill>
              <a:latin typeface="Helvetica Neue Light"/>
              <a:ea typeface="Helvetica Neue Light"/>
              <a:cs typeface="Helvetica Neue Light"/>
              <a:sym typeface="Helvetica Neue Light"/>
            </a:endParaRPr>
          </a:p>
          <a:p>
            <a:pPr indent="-323850" lvl="1" marL="914400" rtl="0" algn="l">
              <a:spcBef>
                <a:spcPts val="0"/>
              </a:spcBef>
              <a:spcAft>
                <a:spcPts val="0"/>
              </a:spcAft>
              <a:buClr>
                <a:schemeClr val="lt1"/>
              </a:buClr>
              <a:buSzPts val="1500"/>
              <a:buFont typeface="Helvetica Neue"/>
              <a:buChar char="○"/>
            </a:pPr>
            <a:r>
              <a:rPr b="1" lang="en" sz="1500">
                <a:solidFill>
                  <a:schemeClr val="lt1"/>
                </a:solidFill>
                <a:latin typeface="Helvetica Neue"/>
                <a:ea typeface="Helvetica Neue"/>
                <a:cs typeface="Helvetica Neue"/>
                <a:sym typeface="Helvetica Neue"/>
              </a:rPr>
              <a:t>Court System </a:t>
            </a:r>
            <a:endParaRPr b="1" sz="1500">
              <a:solidFill>
                <a:schemeClr val="lt1"/>
              </a:solidFill>
              <a:latin typeface="Helvetica Neue"/>
              <a:ea typeface="Helvetica Neue"/>
              <a:cs typeface="Helvetica Neue"/>
              <a:sym typeface="Helvetica Neue"/>
            </a:endParaRPr>
          </a:p>
          <a:p>
            <a:pPr indent="-323850" lvl="2" marL="1371600" rtl="0" algn="l">
              <a:spcBef>
                <a:spcPts val="0"/>
              </a:spcBef>
              <a:spcAft>
                <a:spcPts val="0"/>
              </a:spcAft>
              <a:buClr>
                <a:schemeClr val="lt1"/>
              </a:buClr>
              <a:buSzPts val="1500"/>
              <a:buFont typeface="Helvetica Neue Light"/>
              <a:buChar char="■"/>
            </a:pPr>
            <a:r>
              <a:rPr lang="en" sz="1500">
                <a:solidFill>
                  <a:schemeClr val="lt1"/>
                </a:solidFill>
                <a:latin typeface="Helvetica Neue Light"/>
                <a:ea typeface="Helvetica Neue Light"/>
                <a:cs typeface="Helvetica Neue Light"/>
                <a:sym typeface="Helvetica Neue Light"/>
              </a:rPr>
              <a:t>11 individual cases</a:t>
            </a:r>
            <a:endParaRPr sz="1500">
              <a:solidFill>
                <a:schemeClr val="lt1"/>
              </a:solidFill>
              <a:latin typeface="Helvetica Neue Light"/>
              <a:ea typeface="Helvetica Neue Light"/>
              <a:cs typeface="Helvetica Neue Light"/>
              <a:sym typeface="Helvetica Neue Light"/>
            </a:endParaRPr>
          </a:p>
          <a:p>
            <a:pPr indent="-323850" lvl="2" marL="1371600" rtl="0" algn="l">
              <a:spcBef>
                <a:spcPts val="0"/>
              </a:spcBef>
              <a:spcAft>
                <a:spcPts val="0"/>
              </a:spcAft>
              <a:buClr>
                <a:schemeClr val="lt1"/>
              </a:buClr>
              <a:buSzPts val="1500"/>
              <a:buFont typeface="Helvetica Neue Light"/>
              <a:buChar char="■"/>
            </a:pPr>
            <a:r>
              <a:rPr lang="en" sz="1500">
                <a:solidFill>
                  <a:schemeClr val="lt1"/>
                </a:solidFill>
                <a:latin typeface="Helvetica Neue Light"/>
                <a:ea typeface="Helvetica Neue Light"/>
                <a:cs typeface="Helvetica Neue Light"/>
                <a:sym typeface="Helvetica Neue Light"/>
              </a:rPr>
              <a:t>1 Tenant Community Case</a:t>
            </a:r>
            <a:endParaRPr sz="1500">
              <a:solidFill>
                <a:schemeClr val="lt1"/>
              </a:solidFill>
              <a:latin typeface="Helvetica Neue Light"/>
              <a:ea typeface="Helvetica Neue Light"/>
              <a:cs typeface="Helvetica Neue Light"/>
              <a:sym typeface="Helvetica Neue Light"/>
            </a:endParaRPr>
          </a:p>
          <a:p>
            <a:pPr indent="-323850" lvl="0" marL="457200" rtl="0" algn="l">
              <a:spcBef>
                <a:spcPts val="0"/>
              </a:spcBef>
              <a:spcAft>
                <a:spcPts val="0"/>
              </a:spcAft>
              <a:buClr>
                <a:schemeClr val="lt1"/>
              </a:buClr>
              <a:buSzPts val="1500"/>
              <a:buFont typeface="Helvetica Neue Light"/>
              <a:buChar char="●"/>
            </a:pPr>
            <a:r>
              <a:rPr lang="en" sz="1500">
                <a:solidFill>
                  <a:schemeClr val="lt1"/>
                </a:solidFill>
                <a:latin typeface="Helvetica Neue Light"/>
                <a:ea typeface="Helvetica Neue Light"/>
                <a:cs typeface="Helvetica Neue Light"/>
                <a:sym typeface="Helvetica Neue Light"/>
              </a:rPr>
              <a:t>Partnership with </a:t>
            </a:r>
            <a:endParaRPr sz="1500">
              <a:solidFill>
                <a:schemeClr val="lt1"/>
              </a:solidFill>
              <a:latin typeface="Helvetica Neue Light"/>
              <a:ea typeface="Helvetica Neue Light"/>
              <a:cs typeface="Helvetica Neue Light"/>
              <a:sym typeface="Helvetica Neue Light"/>
            </a:endParaRPr>
          </a:p>
          <a:p>
            <a:pPr indent="-323850" lvl="1" marL="914400" rtl="0" algn="l">
              <a:spcBef>
                <a:spcPts val="0"/>
              </a:spcBef>
              <a:spcAft>
                <a:spcPts val="0"/>
              </a:spcAft>
              <a:buClr>
                <a:schemeClr val="lt1"/>
              </a:buClr>
              <a:buSzPts val="1500"/>
              <a:buFont typeface="Helvetica Neue Light"/>
              <a:buChar char="○"/>
            </a:pPr>
            <a:r>
              <a:rPr lang="en" sz="1500">
                <a:solidFill>
                  <a:schemeClr val="lt1"/>
                </a:solidFill>
                <a:latin typeface="Helvetica Neue Light"/>
                <a:ea typeface="Helvetica Neue Light"/>
                <a:cs typeface="Helvetica Neue Light"/>
                <a:sym typeface="Helvetica Neue Light"/>
              </a:rPr>
              <a:t>Waterloo Region Community Legal Services (WRCLS) </a:t>
            </a:r>
            <a:endParaRPr sz="1500">
              <a:solidFill>
                <a:schemeClr val="lt1"/>
              </a:solidFill>
              <a:latin typeface="Helvetica Neue Light"/>
              <a:ea typeface="Helvetica Neue Light"/>
              <a:cs typeface="Helvetica Neue Light"/>
              <a:sym typeface="Helvetica Neue Light"/>
            </a:endParaRPr>
          </a:p>
          <a:p>
            <a:pPr indent="-323850" lvl="1" marL="914400" rtl="0" algn="l">
              <a:spcBef>
                <a:spcPts val="0"/>
              </a:spcBef>
              <a:spcAft>
                <a:spcPts val="0"/>
              </a:spcAft>
              <a:buClr>
                <a:schemeClr val="lt1"/>
              </a:buClr>
              <a:buSzPts val="1500"/>
              <a:buFont typeface="Helvetica Neue Light"/>
              <a:buChar char="○"/>
            </a:pPr>
            <a:r>
              <a:rPr lang="en" sz="1500">
                <a:solidFill>
                  <a:schemeClr val="lt1"/>
                </a:solidFill>
                <a:latin typeface="Helvetica Neue Light"/>
                <a:ea typeface="Helvetica Neue Light"/>
                <a:cs typeface="Helvetica Neue Light"/>
                <a:sym typeface="Helvetica Neue Light"/>
              </a:rPr>
              <a:t>Eviction Prevention (Social development centre)</a:t>
            </a:r>
            <a:endParaRPr sz="1500">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1500">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1500">
              <a:solidFill>
                <a:schemeClr val="lt1"/>
              </a:solidFill>
              <a:latin typeface="Helvetica Neue Light"/>
              <a:ea typeface="Helvetica Neue Light"/>
              <a:cs typeface="Helvetica Neue Light"/>
              <a:sym typeface="Helvetica Neue Light"/>
            </a:endParaRPr>
          </a:p>
          <a:p>
            <a:pPr indent="0" lvl="0" marL="457200" rtl="0" algn="l">
              <a:spcBef>
                <a:spcPts val="0"/>
              </a:spcBef>
              <a:spcAft>
                <a:spcPts val="1000"/>
              </a:spcAft>
              <a:buNone/>
            </a:pPr>
            <a:r>
              <a:t/>
            </a:r>
            <a:endParaRPr sz="1500">
              <a:solidFill>
                <a:schemeClr val="lt1"/>
              </a:solidFill>
              <a:latin typeface="Helvetica Neue Light"/>
              <a:ea typeface="Helvetica Neue Light"/>
              <a:cs typeface="Helvetica Neue Light"/>
              <a:sym typeface="Helvetica Neue Light"/>
            </a:endParaRPr>
          </a:p>
        </p:txBody>
      </p:sp>
      <p:pic>
        <p:nvPicPr>
          <p:cNvPr id="1082" name="Google Shape;1082;p118"/>
          <p:cNvPicPr preferRelativeResize="0"/>
          <p:nvPr/>
        </p:nvPicPr>
        <p:blipFill>
          <a:blip r:embed="rId3">
            <a:alphaModFix/>
          </a:blip>
          <a:stretch>
            <a:fillRect/>
          </a:stretch>
        </p:blipFill>
        <p:spPr>
          <a:xfrm>
            <a:off x="5170950" y="2736725"/>
            <a:ext cx="3685901" cy="2457251"/>
          </a:xfrm>
          <a:prstGeom prst="rect">
            <a:avLst/>
          </a:prstGeom>
          <a:noFill/>
          <a:ln>
            <a:noFill/>
          </a:ln>
        </p:spPr>
      </p:pic>
      <p:pic>
        <p:nvPicPr>
          <p:cNvPr id="1083" name="Google Shape;1083;p118" title="sewing.jpg"/>
          <p:cNvPicPr preferRelativeResize="0"/>
          <p:nvPr/>
        </p:nvPicPr>
        <p:blipFill>
          <a:blip r:embed="rId4">
            <a:alphaModFix/>
          </a:blip>
          <a:stretch>
            <a:fillRect/>
          </a:stretch>
        </p:blipFill>
        <p:spPr>
          <a:xfrm>
            <a:off x="5170950" y="-27704"/>
            <a:ext cx="3685901" cy="27644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19"/>
          <p:cNvSpPr/>
          <p:nvPr/>
        </p:nvSpPr>
        <p:spPr>
          <a:xfrm>
            <a:off x="8518150" y="800106"/>
            <a:ext cx="105300" cy="105300"/>
          </a:xfrm>
          <a:prstGeom prst="ellipse">
            <a:avLst/>
          </a:prstGeom>
          <a:solidFill>
            <a:schemeClr val="accent2"/>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1089" name="Google Shape;1089;p119"/>
          <p:cNvSpPr/>
          <p:nvPr/>
        </p:nvSpPr>
        <p:spPr>
          <a:xfrm>
            <a:off x="411000" y="1764050"/>
            <a:ext cx="8322000" cy="2748000"/>
          </a:xfrm>
          <a:prstGeom prst="roundRect">
            <a:avLst>
              <a:gd fmla="val 1003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1090" name="Google Shape;1090;p119"/>
          <p:cNvSpPr/>
          <p:nvPr/>
        </p:nvSpPr>
        <p:spPr>
          <a:xfrm>
            <a:off x="8518150" y="800106"/>
            <a:ext cx="105300" cy="105300"/>
          </a:xfrm>
          <a:prstGeom prst="ellipse">
            <a:avLst/>
          </a:prstGeom>
          <a:solidFill>
            <a:schemeClr val="accent2"/>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sp>
        <p:nvSpPr>
          <p:cNvPr id="1091" name="Google Shape;1091;p119"/>
          <p:cNvSpPr txBox="1"/>
          <p:nvPr>
            <p:ph type="title"/>
          </p:nvPr>
        </p:nvSpPr>
        <p:spPr>
          <a:xfrm>
            <a:off x="436550" y="829125"/>
            <a:ext cx="4376100" cy="1222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100">
                <a:latin typeface="Helvetica Neue"/>
                <a:ea typeface="Helvetica Neue"/>
                <a:cs typeface="Helvetica Neue"/>
                <a:sym typeface="Helvetica Neue"/>
              </a:rPr>
              <a:t>Sustaining </a:t>
            </a:r>
            <a:endParaRPr sz="3100">
              <a:latin typeface="Helvetica Neue"/>
              <a:ea typeface="Helvetica Neue"/>
              <a:cs typeface="Helvetica Neue"/>
              <a:sym typeface="Helvetica Neue"/>
            </a:endParaRPr>
          </a:p>
          <a:p>
            <a:pPr indent="0" lvl="0" marL="0" rtl="0" algn="l">
              <a:spcBef>
                <a:spcPts val="0"/>
              </a:spcBef>
              <a:spcAft>
                <a:spcPts val="0"/>
              </a:spcAft>
              <a:buNone/>
            </a:pPr>
            <a:r>
              <a:rPr b="1" lang="en" sz="3100">
                <a:latin typeface="Helvetica Neue"/>
                <a:ea typeface="Helvetica Neue"/>
                <a:cs typeface="Helvetica Neue"/>
                <a:sym typeface="Helvetica Neue"/>
              </a:rPr>
              <a:t>System Navigation</a:t>
            </a:r>
            <a:endParaRPr b="1" sz="3100">
              <a:latin typeface="Helvetica Neue"/>
              <a:ea typeface="Helvetica Neue"/>
              <a:cs typeface="Helvetica Neue"/>
              <a:sym typeface="Helvetica Neue"/>
            </a:endParaRPr>
          </a:p>
        </p:txBody>
      </p:sp>
      <p:sp>
        <p:nvSpPr>
          <p:cNvPr id="1092" name="Google Shape;1092;p119"/>
          <p:cNvSpPr txBox="1"/>
          <p:nvPr>
            <p:ph idx="12" type="sldNum"/>
          </p:nvPr>
        </p:nvSpPr>
        <p:spPr>
          <a:xfrm>
            <a:off x="8556779" y="4668600"/>
            <a:ext cx="300000" cy="1968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093" name="Google Shape;1093;p119"/>
          <p:cNvSpPr txBox="1"/>
          <p:nvPr>
            <p:ph idx="6" type="body"/>
          </p:nvPr>
        </p:nvSpPr>
        <p:spPr>
          <a:xfrm>
            <a:off x="496950" y="1914500"/>
            <a:ext cx="8150100" cy="24471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Helvetica Neue Light"/>
              <a:buChar char="●"/>
            </a:pPr>
            <a:r>
              <a:rPr lang="en" sz="1400">
                <a:latin typeface="Helvetica Neue Light"/>
                <a:ea typeface="Helvetica Neue Light"/>
                <a:cs typeface="Helvetica Neue Light"/>
                <a:sym typeface="Helvetica Neue Light"/>
              </a:rPr>
              <a:t>We have a high demand, but only with a small percentage of the newcomer population</a:t>
            </a:r>
            <a:endParaRPr sz="1400">
              <a:latin typeface="Helvetica Neue Light"/>
              <a:ea typeface="Helvetica Neue Light"/>
              <a:cs typeface="Helvetica Neue Light"/>
              <a:sym typeface="Helvetica Neue Light"/>
            </a:endParaRPr>
          </a:p>
          <a:p>
            <a:pPr indent="-317500" lvl="0" marL="457200" rtl="0" algn="l">
              <a:lnSpc>
                <a:spcPct val="115000"/>
              </a:lnSpc>
              <a:spcBef>
                <a:spcPts val="1000"/>
              </a:spcBef>
              <a:spcAft>
                <a:spcPts val="0"/>
              </a:spcAft>
              <a:buSzPts val="1400"/>
              <a:buFont typeface="Helvetica Neue Light"/>
              <a:buChar char="●"/>
            </a:pPr>
            <a:r>
              <a:rPr lang="en" sz="1400">
                <a:latin typeface="Helvetica Neue Light"/>
                <a:ea typeface="Helvetica Neue Light"/>
                <a:cs typeface="Helvetica Neue Light"/>
                <a:sym typeface="Helvetica Neue Light"/>
              </a:rPr>
              <a:t>Utilize the resources that are available in community organizations</a:t>
            </a:r>
            <a:endParaRPr sz="1400">
              <a:latin typeface="Helvetica Neue Light"/>
              <a:ea typeface="Helvetica Neue Light"/>
              <a:cs typeface="Helvetica Neue Light"/>
              <a:sym typeface="Helvetica Neue Light"/>
            </a:endParaRPr>
          </a:p>
          <a:p>
            <a:pPr indent="-317500" lvl="1" marL="914400" rtl="0" algn="l">
              <a:lnSpc>
                <a:spcPct val="115000"/>
              </a:lnSpc>
              <a:spcBef>
                <a:spcPts val="0"/>
              </a:spcBef>
              <a:spcAft>
                <a:spcPts val="0"/>
              </a:spcAft>
              <a:buSzPts val="1400"/>
              <a:buFont typeface="Helvetica Neue Light"/>
              <a:buChar char="○"/>
            </a:pPr>
            <a:r>
              <a:rPr lang="en" sz="1400">
                <a:latin typeface="Helvetica Neue Light"/>
                <a:ea typeface="Helvetica Neue Light"/>
                <a:cs typeface="Helvetica Neue Light"/>
                <a:sym typeface="Helvetica Neue Light"/>
              </a:rPr>
              <a:t>Support </a:t>
            </a:r>
            <a:r>
              <a:rPr lang="en" sz="1400">
                <a:latin typeface="Helvetica Neue Light"/>
                <a:ea typeface="Helvetica Neue Light"/>
                <a:cs typeface="Helvetica Neue Light"/>
                <a:sym typeface="Helvetica Neue Light"/>
              </a:rPr>
              <a:t>the</a:t>
            </a:r>
            <a:r>
              <a:rPr lang="en" sz="1400">
                <a:latin typeface="Helvetica Neue Light"/>
                <a:ea typeface="Helvetica Neue Light"/>
                <a:cs typeface="Helvetica Neue Light"/>
                <a:sym typeface="Helvetica Neue Light"/>
              </a:rPr>
              <a:t> </a:t>
            </a:r>
            <a:r>
              <a:rPr lang="en" sz="1400">
                <a:latin typeface="Helvetica Neue Light"/>
                <a:ea typeface="Helvetica Neue Light"/>
                <a:cs typeface="Helvetica Neue Light"/>
                <a:sym typeface="Helvetica Neue Light"/>
              </a:rPr>
              <a:t>work they are doing by being involved as a participant or volunteer</a:t>
            </a:r>
            <a:endParaRPr sz="1400">
              <a:latin typeface="Helvetica Neue Light"/>
              <a:ea typeface="Helvetica Neue Light"/>
              <a:cs typeface="Helvetica Neue Light"/>
              <a:sym typeface="Helvetica Neue Light"/>
            </a:endParaRPr>
          </a:p>
          <a:p>
            <a:pPr indent="-317500" lvl="1" marL="914400" rtl="0" algn="l">
              <a:lnSpc>
                <a:spcPct val="115000"/>
              </a:lnSpc>
              <a:spcBef>
                <a:spcPts val="0"/>
              </a:spcBef>
              <a:spcAft>
                <a:spcPts val="0"/>
              </a:spcAft>
              <a:buSzPts val="1400"/>
              <a:buFont typeface="Helvetica Neue Light"/>
              <a:buChar char="○"/>
            </a:pPr>
            <a:r>
              <a:rPr lang="en" sz="1400">
                <a:latin typeface="Helvetica Neue Light"/>
                <a:ea typeface="Helvetica Neue Light"/>
                <a:cs typeface="Helvetica Neue Light"/>
                <a:sym typeface="Helvetica Neue Light"/>
              </a:rPr>
              <a:t>Majority Community Workers in the Waterloo Region are Immigrants</a:t>
            </a:r>
            <a:endParaRPr sz="1400">
              <a:latin typeface="Helvetica Neue Light"/>
              <a:ea typeface="Helvetica Neue Light"/>
              <a:cs typeface="Helvetica Neue Light"/>
              <a:sym typeface="Helvetica Neue Light"/>
            </a:endParaRPr>
          </a:p>
          <a:p>
            <a:pPr indent="-317500" lvl="0" marL="457200" rtl="0" algn="l">
              <a:lnSpc>
                <a:spcPct val="115000"/>
              </a:lnSpc>
              <a:spcBef>
                <a:spcPts val="1000"/>
              </a:spcBef>
              <a:spcAft>
                <a:spcPts val="0"/>
              </a:spcAft>
              <a:buSzPts val="1400"/>
              <a:buFont typeface="Helvetica Neue Light"/>
              <a:buChar char="●"/>
            </a:pPr>
            <a:r>
              <a:rPr lang="en" sz="1400">
                <a:latin typeface="Helvetica Neue Light"/>
                <a:ea typeface="Helvetica Neue Light"/>
                <a:cs typeface="Helvetica Neue Light"/>
                <a:sym typeface="Helvetica Neue Light"/>
              </a:rPr>
              <a:t>Continue to advocate for your needs</a:t>
            </a:r>
            <a:endParaRPr sz="1400">
              <a:latin typeface="Helvetica Neue Light"/>
              <a:ea typeface="Helvetica Neue Light"/>
              <a:cs typeface="Helvetica Neue Light"/>
              <a:sym typeface="Helvetica Neue Light"/>
            </a:endParaRPr>
          </a:p>
          <a:p>
            <a:pPr indent="-317500" lvl="0" marL="457200" rtl="0" algn="l">
              <a:lnSpc>
                <a:spcPct val="115000"/>
              </a:lnSpc>
              <a:spcBef>
                <a:spcPts val="1000"/>
              </a:spcBef>
              <a:spcAft>
                <a:spcPts val="1000"/>
              </a:spcAft>
              <a:buSzPts val="1400"/>
              <a:buFont typeface="Helvetica Neue Light"/>
              <a:buChar char="●"/>
            </a:pPr>
            <a:r>
              <a:rPr lang="en" sz="1400">
                <a:latin typeface="Helvetica Neue Light"/>
                <a:ea typeface="Helvetica Neue Light"/>
                <a:cs typeface="Helvetica Neue Light"/>
                <a:sym typeface="Helvetica Neue Light"/>
              </a:rPr>
              <a:t>The City is expanding, and considers all the people coming into it, but community organizations are vital for belonging and developing a sense of resource allocation </a:t>
            </a:r>
            <a:endParaRPr sz="1400">
              <a:latin typeface="Helvetica Neue Light"/>
              <a:ea typeface="Helvetica Neue Light"/>
              <a:cs typeface="Helvetica Neue Light"/>
              <a:sym typeface="Helvetica Neue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120"/>
          <p:cNvSpPr/>
          <p:nvPr/>
        </p:nvSpPr>
        <p:spPr>
          <a:xfrm>
            <a:off x="4629475" y="474900"/>
            <a:ext cx="4227300" cy="4193700"/>
          </a:xfrm>
          <a:prstGeom prst="roundRect">
            <a:avLst>
              <a:gd fmla="val 4558"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Instrument Sans"/>
              <a:ea typeface="Instrument Sans"/>
              <a:cs typeface="Instrument Sans"/>
              <a:sym typeface="Instrument Sans"/>
            </a:endParaRPr>
          </a:p>
        </p:txBody>
      </p:sp>
      <p:pic>
        <p:nvPicPr>
          <p:cNvPr id="1099" name="Google Shape;1099;p120"/>
          <p:cNvPicPr preferRelativeResize="0"/>
          <p:nvPr/>
        </p:nvPicPr>
        <p:blipFill>
          <a:blip r:embed="rId3">
            <a:alphaModFix/>
          </a:blip>
          <a:stretch>
            <a:fillRect/>
          </a:stretch>
        </p:blipFill>
        <p:spPr>
          <a:xfrm>
            <a:off x="288399" y="474750"/>
            <a:ext cx="4227300" cy="4194300"/>
          </a:xfrm>
          <a:prstGeom prst="roundRect">
            <a:avLst>
              <a:gd fmla="val 3971" name="adj"/>
            </a:avLst>
          </a:prstGeom>
          <a:noFill/>
          <a:ln>
            <a:noFill/>
          </a:ln>
        </p:spPr>
      </p:pic>
      <p:sp>
        <p:nvSpPr>
          <p:cNvPr id="1100" name="Google Shape;1100;p120"/>
          <p:cNvSpPr txBox="1"/>
          <p:nvPr/>
        </p:nvSpPr>
        <p:spPr>
          <a:xfrm>
            <a:off x="343425" y="2335350"/>
            <a:ext cx="4227300" cy="1117500"/>
          </a:xfrm>
          <a:prstGeom prst="rect">
            <a:avLst/>
          </a:prstGeom>
          <a:noFill/>
          <a:ln>
            <a:noFill/>
          </a:ln>
        </p:spPr>
        <p:txBody>
          <a:bodyPr anchorCtr="0" anchor="t" bIns="0" lIns="182875" spcFirstLastPara="1" rIns="182875" wrap="square" tIns="0">
            <a:noAutofit/>
          </a:bodyPr>
          <a:lstStyle/>
          <a:p>
            <a:pPr indent="0" lvl="0" marL="0" rtl="0" algn="ctr">
              <a:lnSpc>
                <a:spcPct val="85000"/>
              </a:lnSpc>
              <a:spcBef>
                <a:spcPts val="0"/>
              </a:spcBef>
              <a:spcAft>
                <a:spcPts val="0"/>
              </a:spcAft>
              <a:buNone/>
            </a:pPr>
            <a:r>
              <a:rPr b="1" lang="en" sz="2400">
                <a:solidFill>
                  <a:schemeClr val="lt1"/>
                </a:solidFill>
                <a:latin typeface="Helvetica Neue"/>
                <a:ea typeface="Helvetica Neue"/>
                <a:cs typeface="Helvetica Neue"/>
                <a:sym typeface="Helvetica Neue"/>
              </a:rPr>
              <a:t>Kids’ Programs</a:t>
            </a:r>
            <a:endParaRPr b="1" sz="2400">
              <a:solidFill>
                <a:schemeClr val="lt1"/>
              </a:solidFill>
              <a:latin typeface="Helvetica Neue"/>
              <a:ea typeface="Helvetica Neue"/>
              <a:cs typeface="Helvetica Neue"/>
              <a:sym typeface="Helvetica Neue"/>
            </a:endParaRPr>
          </a:p>
        </p:txBody>
      </p:sp>
      <p:sp>
        <p:nvSpPr>
          <p:cNvPr id="1101" name="Google Shape;1101;p120"/>
          <p:cNvSpPr txBox="1"/>
          <p:nvPr/>
        </p:nvSpPr>
        <p:spPr>
          <a:xfrm>
            <a:off x="1713075" y="2130450"/>
            <a:ext cx="1377900" cy="1539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0"/>
              </a:spcBef>
              <a:spcAft>
                <a:spcPts val="0"/>
              </a:spcAft>
              <a:buNone/>
            </a:pPr>
            <a:r>
              <a:rPr lang="en" sz="1000">
                <a:solidFill>
                  <a:schemeClr val="lt1"/>
                </a:solidFill>
                <a:latin typeface="Helvetica Neue"/>
                <a:ea typeface="Helvetica Neue"/>
                <a:cs typeface="Helvetica Neue"/>
                <a:sym typeface="Helvetica Neue"/>
              </a:rPr>
              <a:t>OUR </a:t>
            </a:r>
            <a:endParaRPr sz="1000">
              <a:solidFill>
                <a:schemeClr val="lt1"/>
              </a:solidFill>
              <a:latin typeface="Helvetica Neue"/>
              <a:ea typeface="Helvetica Neue"/>
              <a:cs typeface="Helvetica Neue"/>
              <a:sym typeface="Helvetica Neue"/>
            </a:endParaRPr>
          </a:p>
        </p:txBody>
      </p:sp>
      <p:sp>
        <p:nvSpPr>
          <p:cNvPr id="1102" name="Google Shape;1102;p120"/>
          <p:cNvSpPr txBox="1"/>
          <p:nvPr/>
        </p:nvSpPr>
        <p:spPr>
          <a:xfrm>
            <a:off x="4688200" y="1622225"/>
            <a:ext cx="4227300" cy="2339400"/>
          </a:xfrm>
          <a:prstGeom prst="rect">
            <a:avLst/>
          </a:prstGeom>
          <a:noFill/>
          <a:ln>
            <a:noFill/>
          </a:ln>
        </p:spPr>
        <p:txBody>
          <a:bodyPr anchorCtr="0" anchor="t" bIns="0" lIns="274300" spcFirstLastPara="1" rIns="274300" wrap="square" tIns="0">
            <a:noAutofit/>
          </a:bodyPr>
          <a:lstStyle/>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Kids Club</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Kids Tutoring</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Minds in Bloom</a:t>
            </a:r>
            <a:endParaRPr sz="2400">
              <a:solidFill>
                <a:schemeClr val="lt1"/>
              </a:solidFill>
              <a:latin typeface="Helvetica Neue Light"/>
              <a:ea typeface="Helvetica Neue Light"/>
              <a:cs typeface="Helvetica Neue Light"/>
              <a:sym typeface="Helvetica Neue Light"/>
            </a:endParaRPr>
          </a:p>
          <a:p>
            <a:pPr indent="-381000" lvl="0" marL="457200" rtl="0" algn="l">
              <a:lnSpc>
                <a:spcPct val="115000"/>
              </a:lnSpc>
              <a:spcBef>
                <a:spcPts val="0"/>
              </a:spcBef>
              <a:spcAft>
                <a:spcPts val="0"/>
              </a:spcAft>
              <a:buClr>
                <a:schemeClr val="lt1"/>
              </a:buClr>
              <a:buSzPts val="2400"/>
              <a:buFont typeface="Helvetica Neue Light"/>
              <a:buChar char="●"/>
            </a:pPr>
            <a:r>
              <a:rPr lang="en" sz="2400">
                <a:solidFill>
                  <a:schemeClr val="lt1"/>
                </a:solidFill>
                <a:latin typeface="Helvetica Neue Light"/>
                <a:ea typeface="Helvetica Neue Light"/>
                <a:cs typeface="Helvetica Neue Light"/>
                <a:sym typeface="Helvetica Neue Light"/>
              </a:rPr>
              <a:t>Camp</a:t>
            </a:r>
            <a:endParaRPr sz="2400">
              <a:solidFill>
                <a:schemeClr val="lt1"/>
              </a:solidFill>
              <a:latin typeface="Helvetica Neue Light"/>
              <a:ea typeface="Helvetica Neue Light"/>
              <a:cs typeface="Helvetica Neue Light"/>
              <a:sym typeface="Helvetica Neue Light"/>
            </a:endParaRPr>
          </a:p>
        </p:txBody>
      </p:sp>
      <p:sp>
        <p:nvSpPr>
          <p:cNvPr id="1103" name="Google Shape;1103;p120"/>
          <p:cNvSpPr txBox="1"/>
          <p:nvPr>
            <p:ph idx="12" type="sldNum"/>
          </p:nvPr>
        </p:nvSpPr>
        <p:spPr>
          <a:xfrm>
            <a:off x="8556779" y="4668600"/>
            <a:ext cx="300000" cy="1968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pic>
        <p:nvPicPr>
          <p:cNvPr id="1108" name="Google Shape;1108;p121" title="camps12.jpg"/>
          <p:cNvPicPr preferRelativeResize="0"/>
          <p:nvPr/>
        </p:nvPicPr>
        <p:blipFill>
          <a:blip r:embed="rId3">
            <a:alphaModFix/>
          </a:blip>
          <a:stretch>
            <a:fillRect/>
          </a:stretch>
        </p:blipFill>
        <p:spPr>
          <a:xfrm>
            <a:off x="3874500" y="3161885"/>
            <a:ext cx="2547840" cy="1698145"/>
          </a:xfrm>
          <a:prstGeom prst="rect">
            <a:avLst/>
          </a:prstGeom>
          <a:noFill/>
          <a:ln>
            <a:noFill/>
          </a:ln>
        </p:spPr>
      </p:pic>
      <p:pic>
        <p:nvPicPr>
          <p:cNvPr id="1109" name="Google Shape;1109;p121" title="KIDS IN BLOOM (1).png"/>
          <p:cNvPicPr preferRelativeResize="0"/>
          <p:nvPr/>
        </p:nvPicPr>
        <p:blipFill>
          <a:blip r:embed="rId4">
            <a:alphaModFix/>
          </a:blip>
          <a:stretch>
            <a:fillRect/>
          </a:stretch>
        </p:blipFill>
        <p:spPr>
          <a:xfrm>
            <a:off x="763026" y="537663"/>
            <a:ext cx="2707675" cy="1805117"/>
          </a:xfrm>
          <a:prstGeom prst="rect">
            <a:avLst/>
          </a:prstGeom>
          <a:noFill/>
          <a:ln>
            <a:noFill/>
          </a:ln>
        </p:spPr>
      </p:pic>
      <p:pic>
        <p:nvPicPr>
          <p:cNvPr id="1110" name="Google Shape;1110;p121" title="camp-2025_54761515631_o-980x980.png"/>
          <p:cNvPicPr preferRelativeResize="0"/>
          <p:nvPr/>
        </p:nvPicPr>
        <p:blipFill>
          <a:blip r:embed="rId5">
            <a:alphaModFix/>
          </a:blip>
          <a:stretch>
            <a:fillRect/>
          </a:stretch>
        </p:blipFill>
        <p:spPr>
          <a:xfrm>
            <a:off x="763025" y="2513104"/>
            <a:ext cx="2495920" cy="2495920"/>
          </a:xfrm>
          <a:prstGeom prst="rect">
            <a:avLst/>
          </a:prstGeom>
          <a:noFill/>
          <a:ln>
            <a:noFill/>
          </a:ln>
        </p:spPr>
      </p:pic>
      <p:pic>
        <p:nvPicPr>
          <p:cNvPr id="1111" name="Google Shape;1111;p121" title="img_2992_54157570686_o.jpg"/>
          <p:cNvPicPr preferRelativeResize="0"/>
          <p:nvPr/>
        </p:nvPicPr>
        <p:blipFill>
          <a:blip r:embed="rId6">
            <a:alphaModFix/>
          </a:blip>
          <a:stretch>
            <a:fillRect/>
          </a:stretch>
        </p:blipFill>
        <p:spPr>
          <a:xfrm>
            <a:off x="3874500" y="537675"/>
            <a:ext cx="3593942" cy="239596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stel gradients">
  <a:themeElements>
    <a:clrScheme name="Simple Light">
      <a:dk1>
        <a:srgbClr val="F4F4F4"/>
      </a:dk1>
      <a:lt1>
        <a:srgbClr val="202124"/>
      </a:lt1>
      <a:dk2>
        <a:srgbClr val="E8F0FE"/>
      </a:dk2>
      <a:lt2>
        <a:srgbClr val="FEFEFE"/>
      </a:lt2>
      <a:accent1>
        <a:srgbClr val="FFFFBE"/>
      </a:accent1>
      <a:accent2>
        <a:srgbClr val="AECBFA"/>
      </a:accent2>
      <a:accent3>
        <a:srgbClr val="FFC9C9"/>
      </a:accent3>
      <a:accent4>
        <a:srgbClr val="F9F93D"/>
      </a:accent4>
      <a:accent5>
        <a:srgbClr val="747474"/>
      </a:accent5>
      <a:accent6>
        <a:srgbClr val="5A5A5A"/>
      </a:accent6>
      <a:hlink>
        <a:srgbClr val="FFC9C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stel gradients">
  <a:themeElements>
    <a:clrScheme name="Simple Light">
      <a:dk1>
        <a:srgbClr val="F4F4F4"/>
      </a:dk1>
      <a:lt1>
        <a:srgbClr val="202124"/>
      </a:lt1>
      <a:dk2>
        <a:srgbClr val="E8F0FE"/>
      </a:dk2>
      <a:lt2>
        <a:srgbClr val="FEFEFE"/>
      </a:lt2>
      <a:accent1>
        <a:srgbClr val="0D9517"/>
      </a:accent1>
      <a:accent2>
        <a:srgbClr val="129194"/>
      </a:accent2>
      <a:accent3>
        <a:srgbClr val="BF1E2E"/>
      </a:accent3>
      <a:accent4>
        <a:srgbClr val="FDBE3E"/>
      </a:accent4>
      <a:accent5>
        <a:srgbClr val="5573B8"/>
      </a:accent5>
      <a:accent6>
        <a:srgbClr val="F5821F"/>
      </a:accent6>
      <a:hlink>
        <a:srgbClr val="FFC9C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